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7" roundtripDataSignature="AMtx7mi44ufwPeb98D1oqA4V4YiYNSHG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customschemas.google.com/relationships/presentationmetadata" Target="meta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Google Shape;24;p4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" name="Google Shape;25;p4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6" name="Google Shape;26;p4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7" name="Google Shape;27;p4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8" name="Google Shape;28;p4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5A11">
                <a:alpha val="69803"/>
              </a:srgbClr>
            </a:solidFill>
            <a:ln>
              <a:noFill/>
            </a:ln>
          </p:spPr>
        </p:sp>
        <p:sp>
          <p:nvSpPr>
            <p:cNvPr id="30" name="Google Shape;30;p4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8DA9DB">
                <a:alpha val="69803"/>
              </a:srgbClr>
            </a:solidFill>
            <a:ln>
              <a:noFill/>
            </a:ln>
          </p:spPr>
        </p:sp>
        <p:sp>
          <p:nvSpPr>
            <p:cNvPr id="31" name="Google Shape;31;p4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2" name="Google Shape;32;p4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4"/>
          <p:cNvSpPr txBox="1"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body" idx="1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rgbClr val="8DA9DB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rgbClr val="8DA9DB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800" b="0" i="0" u="none" strike="noStrike" cap="none">
              <a:solidFill>
                <a:srgbClr val="8DA9DB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Name Card">
  <p:cSld name="Quote Name Card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16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rgbClr val="8DA9DB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9" name="Google Shape;119;p16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rgbClr val="8DA9DB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ue or False">
  <p:cSld name="True or Fals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2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body" idx="2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body" idx="3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body" idx="4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2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>
            <a:spLocks noGrp="1"/>
          </p:cNvSpPr>
          <p:nvPr>
            <p:ph type="pic" idx="2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12"/>
          <p:cNvSpPr txBox="1">
            <a:spLocks noGrp="1"/>
          </p:cNvSpPr>
          <p:nvPr>
            <p:ph type="body" idx="1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" name="Google Shape;7;p3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3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" name="Google Shape;9;p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Google Shape;10;p3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3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5A11">
                <a:alpha val="69803"/>
              </a:srgbClr>
            </a:solidFill>
            <a:ln>
              <a:noFill/>
            </a:ln>
          </p:spPr>
        </p:sp>
        <p:sp>
          <p:nvSpPr>
            <p:cNvPr id="13" name="Google Shape;13;p3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8DA9DB">
                <a:alpha val="69803"/>
              </a:srgbClr>
            </a:solidFill>
            <a:ln>
              <a:noFill/>
            </a:ln>
          </p:spPr>
        </p:sp>
        <p:sp>
          <p:nvSpPr>
            <p:cNvPr id="14" name="Google Shape;14;p3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Google Shape;15;p3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slide" Target="slide3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slide" Target="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 txBox="1">
            <a:spLocks noGrp="1"/>
          </p:cNvSpPr>
          <p:nvPr>
            <p:ph type="title"/>
          </p:nvPr>
        </p:nvSpPr>
        <p:spPr>
          <a:xfrm>
            <a:off x="825863" y="264506"/>
            <a:ext cx="10232571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en-US" altLang="zh-TW" dirty="0"/>
              <a:t>Taiwan(Taichung district)</a:t>
            </a:r>
            <a:br>
              <a:rPr lang="en-US" altLang="zh-TW" dirty="0"/>
            </a:br>
            <a:r>
              <a:rPr lang="en-US" altLang="zh-TW" dirty="0"/>
              <a:t>gerrymandering observation</a:t>
            </a:r>
            <a:endParaRPr dirty="0"/>
          </a:p>
        </p:txBody>
      </p:sp>
      <p:sp>
        <p:nvSpPr>
          <p:cNvPr id="144" name="Google Shape;144;p2"/>
          <p:cNvSpPr txBox="1">
            <a:spLocks noGrp="1"/>
          </p:cNvSpPr>
          <p:nvPr>
            <p:ph type="body" idx="1"/>
          </p:nvPr>
        </p:nvSpPr>
        <p:spPr>
          <a:xfrm>
            <a:off x="677334" y="188626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Current status: (Total :8)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DPP*5, KMT*3 (ignore other partisan votes)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Government re-arrange distribution in 2006 (11 districts to 5 + (x-1,500,000)/300,000 districts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 dirty="0"/>
              <a:t>Goal:</a:t>
            </a:r>
            <a:endParaRPr dirty="0"/>
          </a:p>
          <a:p>
            <a:pPr marL="742950" lvl="1" indent="-285750">
              <a:buSzPts val="1280"/>
            </a:pPr>
            <a:r>
              <a:rPr lang="en-US" dirty="0">
                <a:solidFill>
                  <a:srgbClr val="0000FF"/>
                </a:solidFill>
              </a:rPr>
              <a:t>Re-arrange districts: 2</a:t>
            </a:r>
            <a:r>
              <a:rPr lang="en-US" baseline="30000" dirty="0">
                <a:solidFill>
                  <a:srgbClr val="0000FF"/>
                </a:solidFill>
              </a:rPr>
              <a:t>nd</a:t>
            </a:r>
            <a:r>
              <a:rPr lang="en-US" dirty="0">
                <a:solidFill>
                  <a:srgbClr val="0000FF"/>
                </a:solidFill>
              </a:rPr>
              <a:t> district is weird now(connect to coast area and mountain area</a:t>
            </a:r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US" dirty="0"/>
              <a:t>Benefit to </a:t>
            </a:r>
            <a:r>
              <a:rPr lang="en-US" b="1" dirty="0">
                <a:solidFill>
                  <a:srgbClr val="008000"/>
                </a:solidFill>
              </a:rPr>
              <a:t>DPP</a:t>
            </a:r>
            <a:r>
              <a:rPr lang="en-US" dirty="0"/>
              <a:t>: re-arrange district distribution to let </a:t>
            </a:r>
            <a:r>
              <a:rPr lang="en-US" b="1" dirty="0">
                <a:solidFill>
                  <a:srgbClr val="008000"/>
                </a:solidFill>
              </a:rPr>
              <a:t>DPP</a:t>
            </a:r>
            <a:r>
              <a:rPr lang="en-US" dirty="0"/>
              <a:t> win</a:t>
            </a:r>
            <a:endParaRPr dirty="0"/>
          </a:p>
          <a:p>
            <a:pPr marL="742950" lvl="1" indent="-285750" algn="l" rtl="0">
              <a:spcBef>
                <a:spcPts val="1000"/>
              </a:spcBef>
              <a:spcAft>
                <a:spcPts val="0"/>
              </a:spcAft>
              <a:buSzPts val="1280"/>
              <a:buChar char="►"/>
            </a:pPr>
            <a:r>
              <a:rPr lang="en-US" dirty="0"/>
              <a:t>Benefit to </a:t>
            </a:r>
            <a:r>
              <a:rPr lang="en-US" b="1" dirty="0">
                <a:solidFill>
                  <a:srgbClr val="0000FF"/>
                </a:solidFill>
              </a:rPr>
              <a:t>KMT</a:t>
            </a:r>
            <a:r>
              <a:rPr lang="en-US" dirty="0"/>
              <a:t>: re-arrange district distribution to let </a:t>
            </a:r>
            <a:r>
              <a:rPr lang="en-US" dirty="0">
                <a:solidFill>
                  <a:srgbClr val="0000FF"/>
                </a:solidFill>
              </a:rPr>
              <a:t>KMT</a:t>
            </a:r>
            <a:r>
              <a:rPr lang="en-US" dirty="0"/>
              <a:t> win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440"/>
              <a:buChar char="►"/>
            </a:pPr>
            <a:r>
              <a:rPr lang="en-US" dirty="0">
                <a:solidFill>
                  <a:srgbClr val="FF0000"/>
                </a:solidFill>
              </a:rPr>
              <a:t>Issues:</a:t>
            </a:r>
          </a:p>
          <a:p>
            <a:pPr marL="742950" lvl="1" indent="-285750">
              <a:buSzPts val="1280"/>
            </a:pPr>
            <a:r>
              <a:rPr lang="en-US" dirty="0">
                <a:solidFill>
                  <a:srgbClr val="FF0000"/>
                </a:solidFill>
              </a:rPr>
              <a:t>Hardly set extra variable to find the maximum legislator for one specific party</a:t>
            </a:r>
          </a:p>
          <a:p>
            <a:pPr marL="742950" lvl="1" indent="-204469" algn="l" rtl="0">
              <a:spcBef>
                <a:spcPts val="1000"/>
              </a:spcBef>
              <a:spcAft>
                <a:spcPts val="0"/>
              </a:spcAft>
              <a:buSzPts val="1280"/>
              <a:buNone/>
            </a:pPr>
            <a:endParaRPr dirty="0"/>
          </a:p>
        </p:txBody>
      </p:sp>
      <p:pic>
        <p:nvPicPr>
          <p:cNvPr id="3" name="Graphic 2" descr="Badge Tick1 with solid fill">
            <a:extLst>
              <a:ext uri="{FF2B5EF4-FFF2-40B4-BE49-F238E27FC236}">
                <a16:creationId xmlns:a16="http://schemas.microsoft.com/office/drawing/2014/main" id="{5D4DEF81-3227-6F4D-2517-BF61646DD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2708" y="3497471"/>
            <a:ext cx="374904" cy="374904"/>
          </a:xfrm>
          <a:prstGeom prst="rect">
            <a:avLst/>
          </a:prstGeom>
        </p:spPr>
      </p:pic>
      <p:sp>
        <p:nvSpPr>
          <p:cNvPr id="2" name="Action Button: Go to End 1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D52F56AF-41BC-0E7A-3DF6-DCA511D1A3EB}"/>
              </a:ext>
            </a:extLst>
          </p:cNvPr>
          <p:cNvSpPr/>
          <p:nvPr/>
        </p:nvSpPr>
        <p:spPr>
          <a:xfrm>
            <a:off x="8924544" y="5202936"/>
            <a:ext cx="349458" cy="210312"/>
          </a:xfrm>
          <a:prstGeom prst="actionButtonE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E5548-81B1-AEE2-BE59-8C6847246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17374"/>
            <a:ext cx="5586306" cy="1320800"/>
          </a:xfrm>
        </p:spPr>
        <p:txBody>
          <a:bodyPr/>
          <a:lstStyle/>
          <a:p>
            <a:r>
              <a:rPr lang="en-US" dirty="0"/>
              <a:t>Rearranging district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FC21A9E-82DF-E9C3-0DF9-C358CABE6063}"/>
              </a:ext>
            </a:extLst>
          </p:cNvPr>
          <p:cNvSpPr txBox="1">
            <a:spLocks/>
          </p:cNvSpPr>
          <p:nvPr/>
        </p:nvSpPr>
        <p:spPr>
          <a:xfrm>
            <a:off x="74832" y="628233"/>
            <a:ext cx="1186852" cy="83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/>
              <a:t>k= 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4560BB-1108-10D8-F5CF-6CD28837AF16}"/>
              </a:ext>
            </a:extLst>
          </p:cNvPr>
          <p:cNvSpPr/>
          <p:nvPr/>
        </p:nvSpPr>
        <p:spPr>
          <a:xfrm>
            <a:off x="0" y="0"/>
            <a:ext cx="988060" cy="455372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BEAFD8-901B-8FC2-8371-EA55FC6F5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9568" y="4605158"/>
            <a:ext cx="3657600" cy="2116738"/>
          </a:xfrm>
          <a:custGeom>
            <a:avLst/>
            <a:gdLst>
              <a:gd name="connsiteX0" fmla="*/ 0 w 3657600"/>
              <a:gd name="connsiteY0" fmla="*/ 0 h 2116738"/>
              <a:gd name="connsiteX1" fmla="*/ 485938 w 3657600"/>
              <a:gd name="connsiteY1" fmla="*/ 0 h 2116738"/>
              <a:gd name="connsiteX2" fmla="*/ 1008453 w 3657600"/>
              <a:gd name="connsiteY2" fmla="*/ 0 h 2116738"/>
              <a:gd name="connsiteX3" fmla="*/ 1457815 w 3657600"/>
              <a:gd name="connsiteY3" fmla="*/ 0 h 2116738"/>
              <a:gd name="connsiteX4" fmla="*/ 1870601 w 3657600"/>
              <a:gd name="connsiteY4" fmla="*/ 0 h 2116738"/>
              <a:gd name="connsiteX5" fmla="*/ 2319963 w 3657600"/>
              <a:gd name="connsiteY5" fmla="*/ 0 h 2116738"/>
              <a:gd name="connsiteX6" fmla="*/ 2805902 w 3657600"/>
              <a:gd name="connsiteY6" fmla="*/ 0 h 2116738"/>
              <a:gd name="connsiteX7" fmla="*/ 3657600 w 3657600"/>
              <a:gd name="connsiteY7" fmla="*/ 0 h 2116738"/>
              <a:gd name="connsiteX8" fmla="*/ 3657600 w 3657600"/>
              <a:gd name="connsiteY8" fmla="*/ 465682 h 2116738"/>
              <a:gd name="connsiteX9" fmla="*/ 3657600 w 3657600"/>
              <a:gd name="connsiteY9" fmla="*/ 994867 h 2116738"/>
              <a:gd name="connsiteX10" fmla="*/ 3657600 w 3657600"/>
              <a:gd name="connsiteY10" fmla="*/ 1481717 h 2116738"/>
              <a:gd name="connsiteX11" fmla="*/ 3657600 w 3657600"/>
              <a:gd name="connsiteY11" fmla="*/ 2116738 h 2116738"/>
              <a:gd name="connsiteX12" fmla="*/ 3135086 w 3657600"/>
              <a:gd name="connsiteY12" fmla="*/ 2116738 h 2116738"/>
              <a:gd name="connsiteX13" fmla="*/ 2539419 w 3657600"/>
              <a:gd name="connsiteY13" fmla="*/ 2116738 h 2116738"/>
              <a:gd name="connsiteX14" fmla="*/ 1943753 w 3657600"/>
              <a:gd name="connsiteY14" fmla="*/ 2116738 h 2116738"/>
              <a:gd name="connsiteX15" fmla="*/ 1384663 w 3657600"/>
              <a:gd name="connsiteY15" fmla="*/ 2116738 h 2116738"/>
              <a:gd name="connsiteX16" fmla="*/ 825573 w 3657600"/>
              <a:gd name="connsiteY16" fmla="*/ 2116738 h 2116738"/>
              <a:gd name="connsiteX17" fmla="*/ 0 w 3657600"/>
              <a:gd name="connsiteY17" fmla="*/ 2116738 h 2116738"/>
              <a:gd name="connsiteX18" fmla="*/ 0 w 3657600"/>
              <a:gd name="connsiteY18" fmla="*/ 1651056 h 2116738"/>
              <a:gd name="connsiteX19" fmla="*/ 0 w 3657600"/>
              <a:gd name="connsiteY19" fmla="*/ 1143039 h 2116738"/>
              <a:gd name="connsiteX20" fmla="*/ 0 w 3657600"/>
              <a:gd name="connsiteY20" fmla="*/ 677356 h 2116738"/>
              <a:gd name="connsiteX21" fmla="*/ 0 w 3657600"/>
              <a:gd name="connsiteY21" fmla="*/ 0 h 2116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657600" h="2116738" fill="none" extrusionOk="0">
                <a:moveTo>
                  <a:pt x="0" y="0"/>
                </a:moveTo>
                <a:cubicBezTo>
                  <a:pt x="227320" y="-4533"/>
                  <a:pt x="345519" y="41939"/>
                  <a:pt x="485938" y="0"/>
                </a:cubicBezTo>
                <a:cubicBezTo>
                  <a:pt x="626357" y="-41939"/>
                  <a:pt x="860448" y="35090"/>
                  <a:pt x="1008453" y="0"/>
                </a:cubicBezTo>
                <a:cubicBezTo>
                  <a:pt x="1156459" y="-35090"/>
                  <a:pt x="1365025" y="26074"/>
                  <a:pt x="1457815" y="0"/>
                </a:cubicBezTo>
                <a:cubicBezTo>
                  <a:pt x="1550605" y="-26074"/>
                  <a:pt x="1710867" y="8709"/>
                  <a:pt x="1870601" y="0"/>
                </a:cubicBezTo>
                <a:cubicBezTo>
                  <a:pt x="2030335" y="-8709"/>
                  <a:pt x="2113184" y="20733"/>
                  <a:pt x="2319963" y="0"/>
                </a:cubicBezTo>
                <a:cubicBezTo>
                  <a:pt x="2526742" y="-20733"/>
                  <a:pt x="2581631" y="27611"/>
                  <a:pt x="2805902" y="0"/>
                </a:cubicBezTo>
                <a:cubicBezTo>
                  <a:pt x="3030173" y="-27611"/>
                  <a:pt x="3294262" y="6264"/>
                  <a:pt x="3657600" y="0"/>
                </a:cubicBezTo>
                <a:cubicBezTo>
                  <a:pt x="3682308" y="168035"/>
                  <a:pt x="3609477" y="372002"/>
                  <a:pt x="3657600" y="465682"/>
                </a:cubicBezTo>
                <a:cubicBezTo>
                  <a:pt x="3705723" y="559362"/>
                  <a:pt x="3639597" y="800764"/>
                  <a:pt x="3657600" y="994867"/>
                </a:cubicBezTo>
                <a:cubicBezTo>
                  <a:pt x="3675603" y="1188971"/>
                  <a:pt x="3643136" y="1366628"/>
                  <a:pt x="3657600" y="1481717"/>
                </a:cubicBezTo>
                <a:cubicBezTo>
                  <a:pt x="3672064" y="1596806"/>
                  <a:pt x="3588933" y="1834319"/>
                  <a:pt x="3657600" y="2116738"/>
                </a:cubicBezTo>
                <a:cubicBezTo>
                  <a:pt x="3487753" y="2155581"/>
                  <a:pt x="3329066" y="2076775"/>
                  <a:pt x="3135086" y="2116738"/>
                </a:cubicBezTo>
                <a:cubicBezTo>
                  <a:pt x="2941106" y="2156701"/>
                  <a:pt x="2721329" y="2047757"/>
                  <a:pt x="2539419" y="2116738"/>
                </a:cubicBezTo>
                <a:cubicBezTo>
                  <a:pt x="2357509" y="2185719"/>
                  <a:pt x="2138839" y="2055898"/>
                  <a:pt x="1943753" y="2116738"/>
                </a:cubicBezTo>
                <a:cubicBezTo>
                  <a:pt x="1748667" y="2177578"/>
                  <a:pt x="1647668" y="2053717"/>
                  <a:pt x="1384663" y="2116738"/>
                </a:cubicBezTo>
                <a:cubicBezTo>
                  <a:pt x="1121658" y="2179759"/>
                  <a:pt x="1098897" y="2076605"/>
                  <a:pt x="825573" y="2116738"/>
                </a:cubicBezTo>
                <a:cubicBezTo>
                  <a:pt x="552249" y="2156871"/>
                  <a:pt x="189458" y="2108486"/>
                  <a:pt x="0" y="2116738"/>
                </a:cubicBezTo>
                <a:cubicBezTo>
                  <a:pt x="-27549" y="2019409"/>
                  <a:pt x="3880" y="1823180"/>
                  <a:pt x="0" y="1651056"/>
                </a:cubicBezTo>
                <a:cubicBezTo>
                  <a:pt x="-3880" y="1478932"/>
                  <a:pt x="3385" y="1312966"/>
                  <a:pt x="0" y="1143039"/>
                </a:cubicBezTo>
                <a:cubicBezTo>
                  <a:pt x="-3385" y="973112"/>
                  <a:pt x="12416" y="887463"/>
                  <a:pt x="0" y="677356"/>
                </a:cubicBezTo>
                <a:cubicBezTo>
                  <a:pt x="-12416" y="467249"/>
                  <a:pt x="39825" y="286183"/>
                  <a:pt x="0" y="0"/>
                </a:cubicBezTo>
                <a:close/>
              </a:path>
              <a:path w="3657600" h="2116738" stroke="0" extrusionOk="0">
                <a:moveTo>
                  <a:pt x="0" y="0"/>
                </a:moveTo>
                <a:cubicBezTo>
                  <a:pt x="198388" y="-42327"/>
                  <a:pt x="274260" y="2477"/>
                  <a:pt x="412786" y="0"/>
                </a:cubicBezTo>
                <a:cubicBezTo>
                  <a:pt x="551312" y="-2477"/>
                  <a:pt x="745416" y="6832"/>
                  <a:pt x="898725" y="0"/>
                </a:cubicBezTo>
                <a:cubicBezTo>
                  <a:pt x="1052034" y="-6832"/>
                  <a:pt x="1304059" y="25771"/>
                  <a:pt x="1421239" y="0"/>
                </a:cubicBezTo>
                <a:cubicBezTo>
                  <a:pt x="1538419" y="-25771"/>
                  <a:pt x="1671914" y="50803"/>
                  <a:pt x="1870601" y="0"/>
                </a:cubicBezTo>
                <a:cubicBezTo>
                  <a:pt x="2069288" y="-50803"/>
                  <a:pt x="2286577" y="8652"/>
                  <a:pt x="2393115" y="0"/>
                </a:cubicBezTo>
                <a:cubicBezTo>
                  <a:pt x="2499653" y="-8652"/>
                  <a:pt x="2794044" y="41620"/>
                  <a:pt x="2988782" y="0"/>
                </a:cubicBezTo>
                <a:cubicBezTo>
                  <a:pt x="3183520" y="-41620"/>
                  <a:pt x="3446572" y="50783"/>
                  <a:pt x="3657600" y="0"/>
                </a:cubicBezTo>
                <a:cubicBezTo>
                  <a:pt x="3695986" y="248303"/>
                  <a:pt x="3640438" y="330384"/>
                  <a:pt x="3657600" y="508017"/>
                </a:cubicBezTo>
                <a:cubicBezTo>
                  <a:pt x="3674762" y="685650"/>
                  <a:pt x="3622579" y="849637"/>
                  <a:pt x="3657600" y="1079536"/>
                </a:cubicBezTo>
                <a:cubicBezTo>
                  <a:pt x="3692621" y="1309435"/>
                  <a:pt x="3608740" y="1401463"/>
                  <a:pt x="3657600" y="1545219"/>
                </a:cubicBezTo>
                <a:cubicBezTo>
                  <a:pt x="3706460" y="1688975"/>
                  <a:pt x="3614086" y="1892764"/>
                  <a:pt x="3657600" y="2116738"/>
                </a:cubicBezTo>
                <a:cubicBezTo>
                  <a:pt x="3394053" y="2156093"/>
                  <a:pt x="3217892" y="2085245"/>
                  <a:pt x="3061934" y="2116738"/>
                </a:cubicBezTo>
                <a:cubicBezTo>
                  <a:pt x="2905976" y="2148231"/>
                  <a:pt x="2721644" y="2091453"/>
                  <a:pt x="2575995" y="2116738"/>
                </a:cubicBezTo>
                <a:cubicBezTo>
                  <a:pt x="2430346" y="2142023"/>
                  <a:pt x="2231538" y="2083328"/>
                  <a:pt x="2090057" y="2116738"/>
                </a:cubicBezTo>
                <a:cubicBezTo>
                  <a:pt x="1948576" y="2150148"/>
                  <a:pt x="1688705" y="2056698"/>
                  <a:pt x="1567543" y="2116738"/>
                </a:cubicBezTo>
                <a:cubicBezTo>
                  <a:pt x="1446381" y="2176778"/>
                  <a:pt x="1234654" y="2082415"/>
                  <a:pt x="1008453" y="2116738"/>
                </a:cubicBezTo>
                <a:cubicBezTo>
                  <a:pt x="782252" y="2151061"/>
                  <a:pt x="675861" y="2098878"/>
                  <a:pt x="559090" y="2116738"/>
                </a:cubicBezTo>
                <a:cubicBezTo>
                  <a:pt x="442319" y="2134598"/>
                  <a:pt x="199730" y="2099716"/>
                  <a:pt x="0" y="2116738"/>
                </a:cubicBezTo>
                <a:cubicBezTo>
                  <a:pt x="-39033" y="1983163"/>
                  <a:pt x="993" y="1797672"/>
                  <a:pt x="0" y="1651056"/>
                </a:cubicBezTo>
                <a:cubicBezTo>
                  <a:pt x="-993" y="1504440"/>
                  <a:pt x="55559" y="1253222"/>
                  <a:pt x="0" y="1121871"/>
                </a:cubicBezTo>
                <a:cubicBezTo>
                  <a:pt x="-55559" y="990520"/>
                  <a:pt x="55295" y="824355"/>
                  <a:pt x="0" y="656189"/>
                </a:cubicBezTo>
                <a:cubicBezTo>
                  <a:pt x="-55295" y="488023"/>
                  <a:pt x="29838" y="200927"/>
                  <a:pt x="0" y="0"/>
                </a:cubicBezTo>
                <a:close/>
              </a:path>
            </a:pathLst>
          </a:custGeom>
          <a:solidFill>
            <a:srgbClr val="000000">
              <a:shade val="95000"/>
            </a:srgbClr>
          </a:solidFill>
          <a:ln w="57150" cap="sq">
            <a:solidFill>
              <a:srgbClr val="000000"/>
            </a:solidFill>
            <a:miter lim="800000"/>
            <a:extLst>
              <a:ext uri="{C807C97D-BFC1-408E-A445-0C87EB9F89A2}">
                <ask:lineSketchStyleProps xmlns:ask="http://schemas.microsoft.com/office/drawing/2018/sketchyshapes" sd="269416665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892CE9-465D-1EFD-0FE0-CDC64ACDF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9568" y="2376211"/>
            <a:ext cx="3657600" cy="2105577"/>
          </a:xfrm>
          <a:custGeom>
            <a:avLst/>
            <a:gdLst>
              <a:gd name="connsiteX0" fmla="*/ 0 w 3657600"/>
              <a:gd name="connsiteY0" fmla="*/ 0 h 2105577"/>
              <a:gd name="connsiteX1" fmla="*/ 559090 w 3657600"/>
              <a:gd name="connsiteY1" fmla="*/ 0 h 2105577"/>
              <a:gd name="connsiteX2" fmla="*/ 1081605 w 3657600"/>
              <a:gd name="connsiteY2" fmla="*/ 0 h 2105577"/>
              <a:gd name="connsiteX3" fmla="*/ 1494391 w 3657600"/>
              <a:gd name="connsiteY3" fmla="*/ 0 h 2105577"/>
              <a:gd name="connsiteX4" fmla="*/ 2090057 w 3657600"/>
              <a:gd name="connsiteY4" fmla="*/ 0 h 2105577"/>
              <a:gd name="connsiteX5" fmla="*/ 2649147 w 3657600"/>
              <a:gd name="connsiteY5" fmla="*/ 0 h 2105577"/>
              <a:gd name="connsiteX6" fmla="*/ 3061934 w 3657600"/>
              <a:gd name="connsiteY6" fmla="*/ 0 h 2105577"/>
              <a:gd name="connsiteX7" fmla="*/ 3657600 w 3657600"/>
              <a:gd name="connsiteY7" fmla="*/ 0 h 2105577"/>
              <a:gd name="connsiteX8" fmla="*/ 3657600 w 3657600"/>
              <a:gd name="connsiteY8" fmla="*/ 463227 h 2105577"/>
              <a:gd name="connsiteX9" fmla="*/ 3657600 w 3657600"/>
              <a:gd name="connsiteY9" fmla="*/ 989621 h 2105577"/>
              <a:gd name="connsiteX10" fmla="*/ 3657600 w 3657600"/>
              <a:gd name="connsiteY10" fmla="*/ 1473904 h 2105577"/>
              <a:gd name="connsiteX11" fmla="*/ 3657600 w 3657600"/>
              <a:gd name="connsiteY11" fmla="*/ 2105577 h 2105577"/>
              <a:gd name="connsiteX12" fmla="*/ 3244814 w 3657600"/>
              <a:gd name="connsiteY12" fmla="*/ 2105577 h 2105577"/>
              <a:gd name="connsiteX13" fmla="*/ 2795451 w 3657600"/>
              <a:gd name="connsiteY13" fmla="*/ 2105577 h 2105577"/>
              <a:gd name="connsiteX14" fmla="*/ 2236361 w 3657600"/>
              <a:gd name="connsiteY14" fmla="*/ 2105577 h 2105577"/>
              <a:gd name="connsiteX15" fmla="*/ 1640695 w 3657600"/>
              <a:gd name="connsiteY15" fmla="*/ 2105577 h 2105577"/>
              <a:gd name="connsiteX16" fmla="*/ 1045029 w 3657600"/>
              <a:gd name="connsiteY16" fmla="*/ 2105577 h 2105577"/>
              <a:gd name="connsiteX17" fmla="*/ 632242 w 3657600"/>
              <a:gd name="connsiteY17" fmla="*/ 2105577 h 2105577"/>
              <a:gd name="connsiteX18" fmla="*/ 0 w 3657600"/>
              <a:gd name="connsiteY18" fmla="*/ 2105577 h 2105577"/>
              <a:gd name="connsiteX19" fmla="*/ 0 w 3657600"/>
              <a:gd name="connsiteY19" fmla="*/ 1558127 h 2105577"/>
              <a:gd name="connsiteX20" fmla="*/ 0 w 3657600"/>
              <a:gd name="connsiteY20" fmla="*/ 1010677 h 2105577"/>
              <a:gd name="connsiteX21" fmla="*/ 0 w 3657600"/>
              <a:gd name="connsiteY21" fmla="*/ 0 h 2105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657600" h="2105577" fill="none" extrusionOk="0">
                <a:moveTo>
                  <a:pt x="0" y="0"/>
                </a:moveTo>
                <a:cubicBezTo>
                  <a:pt x="162573" y="-41042"/>
                  <a:pt x="296967" y="25114"/>
                  <a:pt x="559090" y="0"/>
                </a:cubicBezTo>
                <a:cubicBezTo>
                  <a:pt x="821213" y="-25114"/>
                  <a:pt x="972854" y="2604"/>
                  <a:pt x="1081605" y="0"/>
                </a:cubicBezTo>
                <a:cubicBezTo>
                  <a:pt x="1190356" y="-2604"/>
                  <a:pt x="1392255" y="2112"/>
                  <a:pt x="1494391" y="0"/>
                </a:cubicBezTo>
                <a:cubicBezTo>
                  <a:pt x="1596527" y="-2112"/>
                  <a:pt x="1843458" y="2722"/>
                  <a:pt x="2090057" y="0"/>
                </a:cubicBezTo>
                <a:cubicBezTo>
                  <a:pt x="2336656" y="-2722"/>
                  <a:pt x="2453177" y="22287"/>
                  <a:pt x="2649147" y="0"/>
                </a:cubicBezTo>
                <a:cubicBezTo>
                  <a:pt x="2845117" y="-22287"/>
                  <a:pt x="2882929" y="3940"/>
                  <a:pt x="3061934" y="0"/>
                </a:cubicBezTo>
                <a:cubicBezTo>
                  <a:pt x="3240939" y="-3940"/>
                  <a:pt x="3472343" y="18867"/>
                  <a:pt x="3657600" y="0"/>
                </a:cubicBezTo>
                <a:cubicBezTo>
                  <a:pt x="3709368" y="222706"/>
                  <a:pt x="3649960" y="232557"/>
                  <a:pt x="3657600" y="463227"/>
                </a:cubicBezTo>
                <a:cubicBezTo>
                  <a:pt x="3665240" y="693897"/>
                  <a:pt x="3650114" y="860625"/>
                  <a:pt x="3657600" y="989621"/>
                </a:cubicBezTo>
                <a:cubicBezTo>
                  <a:pt x="3665086" y="1118617"/>
                  <a:pt x="3647090" y="1305151"/>
                  <a:pt x="3657600" y="1473904"/>
                </a:cubicBezTo>
                <a:cubicBezTo>
                  <a:pt x="3668110" y="1642657"/>
                  <a:pt x="3597235" y="1940122"/>
                  <a:pt x="3657600" y="2105577"/>
                </a:cubicBezTo>
                <a:cubicBezTo>
                  <a:pt x="3458472" y="2128402"/>
                  <a:pt x="3395130" y="2061494"/>
                  <a:pt x="3244814" y="2105577"/>
                </a:cubicBezTo>
                <a:cubicBezTo>
                  <a:pt x="3094498" y="2149660"/>
                  <a:pt x="2915734" y="2093303"/>
                  <a:pt x="2795451" y="2105577"/>
                </a:cubicBezTo>
                <a:cubicBezTo>
                  <a:pt x="2675168" y="2117851"/>
                  <a:pt x="2369744" y="2080126"/>
                  <a:pt x="2236361" y="2105577"/>
                </a:cubicBezTo>
                <a:cubicBezTo>
                  <a:pt x="2102978" y="2131028"/>
                  <a:pt x="1780772" y="2081193"/>
                  <a:pt x="1640695" y="2105577"/>
                </a:cubicBezTo>
                <a:cubicBezTo>
                  <a:pt x="1500618" y="2129961"/>
                  <a:pt x="1173573" y="2052350"/>
                  <a:pt x="1045029" y="2105577"/>
                </a:cubicBezTo>
                <a:cubicBezTo>
                  <a:pt x="916485" y="2158804"/>
                  <a:pt x="750072" y="2098907"/>
                  <a:pt x="632242" y="2105577"/>
                </a:cubicBezTo>
                <a:cubicBezTo>
                  <a:pt x="514412" y="2112247"/>
                  <a:pt x="288550" y="2060905"/>
                  <a:pt x="0" y="2105577"/>
                </a:cubicBezTo>
                <a:cubicBezTo>
                  <a:pt x="-9185" y="1967255"/>
                  <a:pt x="29120" y="1675838"/>
                  <a:pt x="0" y="1558127"/>
                </a:cubicBezTo>
                <a:cubicBezTo>
                  <a:pt x="-29120" y="1440416"/>
                  <a:pt x="42458" y="1155213"/>
                  <a:pt x="0" y="1010677"/>
                </a:cubicBezTo>
                <a:cubicBezTo>
                  <a:pt x="-42458" y="866141"/>
                  <a:pt x="94071" y="389527"/>
                  <a:pt x="0" y="0"/>
                </a:cubicBezTo>
                <a:close/>
              </a:path>
              <a:path w="3657600" h="2105577" stroke="0" extrusionOk="0">
                <a:moveTo>
                  <a:pt x="0" y="0"/>
                </a:moveTo>
                <a:cubicBezTo>
                  <a:pt x="108390" y="-54085"/>
                  <a:pt x="304220" y="12261"/>
                  <a:pt x="485938" y="0"/>
                </a:cubicBezTo>
                <a:cubicBezTo>
                  <a:pt x="667656" y="-12261"/>
                  <a:pt x="925479" y="61894"/>
                  <a:pt x="1045029" y="0"/>
                </a:cubicBezTo>
                <a:cubicBezTo>
                  <a:pt x="1164579" y="-61894"/>
                  <a:pt x="1432055" y="61333"/>
                  <a:pt x="1640695" y="0"/>
                </a:cubicBezTo>
                <a:cubicBezTo>
                  <a:pt x="1849335" y="-61333"/>
                  <a:pt x="1956466" y="40624"/>
                  <a:pt x="2053481" y="0"/>
                </a:cubicBezTo>
                <a:cubicBezTo>
                  <a:pt x="2150496" y="-40624"/>
                  <a:pt x="2434691" y="58487"/>
                  <a:pt x="2575995" y="0"/>
                </a:cubicBezTo>
                <a:cubicBezTo>
                  <a:pt x="2717299" y="-58487"/>
                  <a:pt x="2929661" y="23720"/>
                  <a:pt x="3098510" y="0"/>
                </a:cubicBezTo>
                <a:cubicBezTo>
                  <a:pt x="3267360" y="-23720"/>
                  <a:pt x="3496207" y="5846"/>
                  <a:pt x="3657600" y="0"/>
                </a:cubicBezTo>
                <a:cubicBezTo>
                  <a:pt x="3701538" y="216928"/>
                  <a:pt x="3601443" y="319754"/>
                  <a:pt x="3657600" y="484283"/>
                </a:cubicBezTo>
                <a:cubicBezTo>
                  <a:pt x="3713757" y="648812"/>
                  <a:pt x="3610900" y="770413"/>
                  <a:pt x="3657600" y="1010677"/>
                </a:cubicBezTo>
                <a:cubicBezTo>
                  <a:pt x="3704300" y="1250941"/>
                  <a:pt x="3628274" y="1375271"/>
                  <a:pt x="3657600" y="1494960"/>
                </a:cubicBezTo>
                <a:cubicBezTo>
                  <a:pt x="3686926" y="1614649"/>
                  <a:pt x="3646754" y="1954733"/>
                  <a:pt x="3657600" y="2105577"/>
                </a:cubicBezTo>
                <a:cubicBezTo>
                  <a:pt x="3524917" y="2142786"/>
                  <a:pt x="3270157" y="2079802"/>
                  <a:pt x="3135086" y="2105577"/>
                </a:cubicBezTo>
                <a:cubicBezTo>
                  <a:pt x="3000015" y="2131352"/>
                  <a:pt x="2848055" y="2045830"/>
                  <a:pt x="2575995" y="2105577"/>
                </a:cubicBezTo>
                <a:cubicBezTo>
                  <a:pt x="2303935" y="2165324"/>
                  <a:pt x="2254905" y="2078043"/>
                  <a:pt x="2053481" y="2105577"/>
                </a:cubicBezTo>
                <a:cubicBezTo>
                  <a:pt x="1852057" y="2133111"/>
                  <a:pt x="1731126" y="2068327"/>
                  <a:pt x="1640695" y="2105577"/>
                </a:cubicBezTo>
                <a:cubicBezTo>
                  <a:pt x="1550264" y="2142827"/>
                  <a:pt x="1363146" y="2052274"/>
                  <a:pt x="1154757" y="2105577"/>
                </a:cubicBezTo>
                <a:cubicBezTo>
                  <a:pt x="946368" y="2158880"/>
                  <a:pt x="769300" y="2044929"/>
                  <a:pt x="632242" y="2105577"/>
                </a:cubicBezTo>
                <a:cubicBezTo>
                  <a:pt x="495185" y="2166225"/>
                  <a:pt x="211613" y="2042759"/>
                  <a:pt x="0" y="2105577"/>
                </a:cubicBezTo>
                <a:cubicBezTo>
                  <a:pt x="-21481" y="1854694"/>
                  <a:pt x="41247" y="1750261"/>
                  <a:pt x="0" y="1558127"/>
                </a:cubicBezTo>
                <a:cubicBezTo>
                  <a:pt x="-41247" y="1365993"/>
                  <a:pt x="18987" y="1258811"/>
                  <a:pt x="0" y="1094900"/>
                </a:cubicBezTo>
                <a:cubicBezTo>
                  <a:pt x="-18987" y="930989"/>
                  <a:pt x="51472" y="758027"/>
                  <a:pt x="0" y="568506"/>
                </a:cubicBezTo>
                <a:cubicBezTo>
                  <a:pt x="-51472" y="378985"/>
                  <a:pt x="56080" y="203047"/>
                  <a:pt x="0" y="0"/>
                </a:cubicBezTo>
                <a:close/>
              </a:path>
            </a:pathLst>
          </a:custGeom>
          <a:solidFill>
            <a:srgbClr val="000000">
              <a:shade val="95000"/>
            </a:srgbClr>
          </a:solidFill>
          <a:ln w="57150" cap="sq">
            <a:solidFill>
              <a:srgbClr val="000000"/>
            </a:solidFill>
            <a:miter lim="800000"/>
            <a:extLst>
              <a:ext uri="{C807C97D-BFC1-408E-A445-0C87EB9F89A2}">
                <ask:lineSketchStyleProps xmlns:ask="http://schemas.microsoft.com/office/drawing/2018/sketchyshapes" sd="1914491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4D764BB-27F9-94F5-4A37-309B9258A2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9570" y="136104"/>
            <a:ext cx="3657600" cy="2127115"/>
          </a:xfrm>
          <a:custGeom>
            <a:avLst/>
            <a:gdLst>
              <a:gd name="connsiteX0" fmla="*/ 0 w 3657600"/>
              <a:gd name="connsiteY0" fmla="*/ 0 h 2127115"/>
              <a:gd name="connsiteX1" fmla="*/ 485938 w 3657600"/>
              <a:gd name="connsiteY1" fmla="*/ 0 h 2127115"/>
              <a:gd name="connsiteX2" fmla="*/ 898725 w 3657600"/>
              <a:gd name="connsiteY2" fmla="*/ 0 h 2127115"/>
              <a:gd name="connsiteX3" fmla="*/ 1311511 w 3657600"/>
              <a:gd name="connsiteY3" fmla="*/ 0 h 2127115"/>
              <a:gd name="connsiteX4" fmla="*/ 1834025 w 3657600"/>
              <a:gd name="connsiteY4" fmla="*/ 0 h 2127115"/>
              <a:gd name="connsiteX5" fmla="*/ 2246811 w 3657600"/>
              <a:gd name="connsiteY5" fmla="*/ 0 h 2127115"/>
              <a:gd name="connsiteX6" fmla="*/ 2696174 w 3657600"/>
              <a:gd name="connsiteY6" fmla="*/ 0 h 2127115"/>
              <a:gd name="connsiteX7" fmla="*/ 3145536 w 3657600"/>
              <a:gd name="connsiteY7" fmla="*/ 0 h 2127115"/>
              <a:gd name="connsiteX8" fmla="*/ 3657600 w 3657600"/>
              <a:gd name="connsiteY8" fmla="*/ 0 h 2127115"/>
              <a:gd name="connsiteX9" fmla="*/ 3657600 w 3657600"/>
              <a:gd name="connsiteY9" fmla="*/ 510508 h 2127115"/>
              <a:gd name="connsiteX10" fmla="*/ 3657600 w 3657600"/>
              <a:gd name="connsiteY10" fmla="*/ 1084829 h 2127115"/>
              <a:gd name="connsiteX11" fmla="*/ 3657600 w 3657600"/>
              <a:gd name="connsiteY11" fmla="*/ 1659150 h 2127115"/>
              <a:gd name="connsiteX12" fmla="*/ 3657600 w 3657600"/>
              <a:gd name="connsiteY12" fmla="*/ 2127115 h 2127115"/>
              <a:gd name="connsiteX13" fmla="*/ 3098510 w 3657600"/>
              <a:gd name="connsiteY13" fmla="*/ 2127115 h 2127115"/>
              <a:gd name="connsiteX14" fmla="*/ 2649147 w 3657600"/>
              <a:gd name="connsiteY14" fmla="*/ 2127115 h 2127115"/>
              <a:gd name="connsiteX15" fmla="*/ 2236361 w 3657600"/>
              <a:gd name="connsiteY15" fmla="*/ 2127115 h 2127115"/>
              <a:gd name="connsiteX16" fmla="*/ 1640695 w 3657600"/>
              <a:gd name="connsiteY16" fmla="*/ 2127115 h 2127115"/>
              <a:gd name="connsiteX17" fmla="*/ 1081605 w 3657600"/>
              <a:gd name="connsiteY17" fmla="*/ 2127115 h 2127115"/>
              <a:gd name="connsiteX18" fmla="*/ 485938 w 3657600"/>
              <a:gd name="connsiteY18" fmla="*/ 2127115 h 2127115"/>
              <a:gd name="connsiteX19" fmla="*/ 0 w 3657600"/>
              <a:gd name="connsiteY19" fmla="*/ 2127115 h 2127115"/>
              <a:gd name="connsiteX20" fmla="*/ 0 w 3657600"/>
              <a:gd name="connsiteY20" fmla="*/ 1595336 h 2127115"/>
              <a:gd name="connsiteX21" fmla="*/ 0 w 3657600"/>
              <a:gd name="connsiteY21" fmla="*/ 1021015 h 2127115"/>
              <a:gd name="connsiteX22" fmla="*/ 0 w 3657600"/>
              <a:gd name="connsiteY22" fmla="*/ 510508 h 2127115"/>
              <a:gd name="connsiteX23" fmla="*/ 0 w 3657600"/>
              <a:gd name="connsiteY23" fmla="*/ 0 h 2127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657600" h="2127115" fill="none" extrusionOk="0">
                <a:moveTo>
                  <a:pt x="0" y="0"/>
                </a:moveTo>
                <a:cubicBezTo>
                  <a:pt x="157823" y="-39889"/>
                  <a:pt x="247635" y="51257"/>
                  <a:pt x="485938" y="0"/>
                </a:cubicBezTo>
                <a:cubicBezTo>
                  <a:pt x="724241" y="-51257"/>
                  <a:pt x="733575" y="46519"/>
                  <a:pt x="898725" y="0"/>
                </a:cubicBezTo>
                <a:cubicBezTo>
                  <a:pt x="1063875" y="-46519"/>
                  <a:pt x="1155513" y="24611"/>
                  <a:pt x="1311511" y="0"/>
                </a:cubicBezTo>
                <a:cubicBezTo>
                  <a:pt x="1467509" y="-24611"/>
                  <a:pt x="1669157" y="47272"/>
                  <a:pt x="1834025" y="0"/>
                </a:cubicBezTo>
                <a:cubicBezTo>
                  <a:pt x="1998893" y="-47272"/>
                  <a:pt x="2117983" y="7215"/>
                  <a:pt x="2246811" y="0"/>
                </a:cubicBezTo>
                <a:cubicBezTo>
                  <a:pt x="2375639" y="-7215"/>
                  <a:pt x="2529060" y="26529"/>
                  <a:pt x="2696174" y="0"/>
                </a:cubicBezTo>
                <a:cubicBezTo>
                  <a:pt x="2863288" y="-26529"/>
                  <a:pt x="2963580" y="14189"/>
                  <a:pt x="3145536" y="0"/>
                </a:cubicBezTo>
                <a:cubicBezTo>
                  <a:pt x="3327492" y="-14189"/>
                  <a:pt x="3474932" y="27794"/>
                  <a:pt x="3657600" y="0"/>
                </a:cubicBezTo>
                <a:cubicBezTo>
                  <a:pt x="3663551" y="193967"/>
                  <a:pt x="3604547" y="276605"/>
                  <a:pt x="3657600" y="510508"/>
                </a:cubicBezTo>
                <a:cubicBezTo>
                  <a:pt x="3710653" y="744411"/>
                  <a:pt x="3590424" y="900892"/>
                  <a:pt x="3657600" y="1084829"/>
                </a:cubicBezTo>
                <a:cubicBezTo>
                  <a:pt x="3724776" y="1268766"/>
                  <a:pt x="3596323" y="1498620"/>
                  <a:pt x="3657600" y="1659150"/>
                </a:cubicBezTo>
                <a:cubicBezTo>
                  <a:pt x="3718877" y="1819680"/>
                  <a:pt x="3618504" y="1908166"/>
                  <a:pt x="3657600" y="2127115"/>
                </a:cubicBezTo>
                <a:cubicBezTo>
                  <a:pt x="3447345" y="2163093"/>
                  <a:pt x="3324101" y="2115593"/>
                  <a:pt x="3098510" y="2127115"/>
                </a:cubicBezTo>
                <a:cubicBezTo>
                  <a:pt x="2872919" y="2138637"/>
                  <a:pt x="2807812" y="2117554"/>
                  <a:pt x="2649147" y="2127115"/>
                </a:cubicBezTo>
                <a:cubicBezTo>
                  <a:pt x="2490482" y="2136676"/>
                  <a:pt x="2342492" y="2093003"/>
                  <a:pt x="2236361" y="2127115"/>
                </a:cubicBezTo>
                <a:cubicBezTo>
                  <a:pt x="2130230" y="2161227"/>
                  <a:pt x="1877839" y="2086437"/>
                  <a:pt x="1640695" y="2127115"/>
                </a:cubicBezTo>
                <a:cubicBezTo>
                  <a:pt x="1403551" y="2167793"/>
                  <a:pt x="1338084" y="2116948"/>
                  <a:pt x="1081605" y="2127115"/>
                </a:cubicBezTo>
                <a:cubicBezTo>
                  <a:pt x="825126" y="2137282"/>
                  <a:pt x="710239" y="2121754"/>
                  <a:pt x="485938" y="2127115"/>
                </a:cubicBezTo>
                <a:cubicBezTo>
                  <a:pt x="261637" y="2132476"/>
                  <a:pt x="101850" y="2087354"/>
                  <a:pt x="0" y="2127115"/>
                </a:cubicBezTo>
                <a:cubicBezTo>
                  <a:pt x="-51909" y="1954405"/>
                  <a:pt x="54136" y="1795641"/>
                  <a:pt x="0" y="1595336"/>
                </a:cubicBezTo>
                <a:cubicBezTo>
                  <a:pt x="-54136" y="1395031"/>
                  <a:pt x="42410" y="1273101"/>
                  <a:pt x="0" y="1021015"/>
                </a:cubicBezTo>
                <a:cubicBezTo>
                  <a:pt x="-42410" y="768929"/>
                  <a:pt x="462" y="645665"/>
                  <a:pt x="0" y="510508"/>
                </a:cubicBezTo>
                <a:cubicBezTo>
                  <a:pt x="-462" y="375351"/>
                  <a:pt x="29666" y="201112"/>
                  <a:pt x="0" y="0"/>
                </a:cubicBezTo>
                <a:close/>
              </a:path>
              <a:path w="3657600" h="2127115" stroke="0" extrusionOk="0">
                <a:moveTo>
                  <a:pt x="0" y="0"/>
                </a:moveTo>
                <a:cubicBezTo>
                  <a:pt x="133031" y="-1543"/>
                  <a:pt x="243538" y="1522"/>
                  <a:pt x="449362" y="0"/>
                </a:cubicBezTo>
                <a:cubicBezTo>
                  <a:pt x="655186" y="-1522"/>
                  <a:pt x="719292" y="39449"/>
                  <a:pt x="935301" y="0"/>
                </a:cubicBezTo>
                <a:cubicBezTo>
                  <a:pt x="1151310" y="-39449"/>
                  <a:pt x="1308962" y="18228"/>
                  <a:pt x="1457815" y="0"/>
                </a:cubicBezTo>
                <a:cubicBezTo>
                  <a:pt x="1606668" y="-18228"/>
                  <a:pt x="1803471" y="31403"/>
                  <a:pt x="1980329" y="0"/>
                </a:cubicBezTo>
                <a:cubicBezTo>
                  <a:pt x="2157187" y="-31403"/>
                  <a:pt x="2326642" y="41470"/>
                  <a:pt x="2575995" y="0"/>
                </a:cubicBezTo>
                <a:cubicBezTo>
                  <a:pt x="2825348" y="-41470"/>
                  <a:pt x="2980911" y="9592"/>
                  <a:pt x="3098510" y="0"/>
                </a:cubicBezTo>
                <a:cubicBezTo>
                  <a:pt x="3216109" y="-9592"/>
                  <a:pt x="3493240" y="58925"/>
                  <a:pt x="3657600" y="0"/>
                </a:cubicBezTo>
                <a:cubicBezTo>
                  <a:pt x="3710940" y="147700"/>
                  <a:pt x="3650131" y="295563"/>
                  <a:pt x="3657600" y="489236"/>
                </a:cubicBezTo>
                <a:cubicBezTo>
                  <a:pt x="3665069" y="682909"/>
                  <a:pt x="3606261" y="827364"/>
                  <a:pt x="3657600" y="978473"/>
                </a:cubicBezTo>
                <a:cubicBezTo>
                  <a:pt x="3708939" y="1129582"/>
                  <a:pt x="3655415" y="1323303"/>
                  <a:pt x="3657600" y="1510252"/>
                </a:cubicBezTo>
                <a:cubicBezTo>
                  <a:pt x="3659785" y="1697201"/>
                  <a:pt x="3640020" y="1970154"/>
                  <a:pt x="3657600" y="2127115"/>
                </a:cubicBezTo>
                <a:cubicBezTo>
                  <a:pt x="3480490" y="2186001"/>
                  <a:pt x="3312877" y="2065938"/>
                  <a:pt x="3135086" y="2127115"/>
                </a:cubicBezTo>
                <a:cubicBezTo>
                  <a:pt x="2957295" y="2188292"/>
                  <a:pt x="2751635" y="2113398"/>
                  <a:pt x="2649147" y="2127115"/>
                </a:cubicBezTo>
                <a:cubicBezTo>
                  <a:pt x="2546659" y="2140832"/>
                  <a:pt x="2330982" y="2089459"/>
                  <a:pt x="2163209" y="2127115"/>
                </a:cubicBezTo>
                <a:cubicBezTo>
                  <a:pt x="1995436" y="2164771"/>
                  <a:pt x="1885070" y="2094772"/>
                  <a:pt x="1713847" y="2127115"/>
                </a:cubicBezTo>
                <a:cubicBezTo>
                  <a:pt x="1542624" y="2159458"/>
                  <a:pt x="1428010" y="2117980"/>
                  <a:pt x="1301061" y="2127115"/>
                </a:cubicBezTo>
                <a:cubicBezTo>
                  <a:pt x="1174112" y="2136250"/>
                  <a:pt x="1028907" y="2104078"/>
                  <a:pt x="815122" y="2127115"/>
                </a:cubicBezTo>
                <a:cubicBezTo>
                  <a:pt x="601337" y="2150152"/>
                  <a:pt x="163382" y="2071736"/>
                  <a:pt x="0" y="2127115"/>
                </a:cubicBezTo>
                <a:cubicBezTo>
                  <a:pt x="-7990" y="1984032"/>
                  <a:pt x="48604" y="1859980"/>
                  <a:pt x="0" y="1637879"/>
                </a:cubicBezTo>
                <a:cubicBezTo>
                  <a:pt x="-48604" y="1415778"/>
                  <a:pt x="56568" y="1241028"/>
                  <a:pt x="0" y="1084829"/>
                </a:cubicBezTo>
                <a:cubicBezTo>
                  <a:pt x="-56568" y="928630"/>
                  <a:pt x="32564" y="782548"/>
                  <a:pt x="0" y="574321"/>
                </a:cubicBezTo>
                <a:cubicBezTo>
                  <a:pt x="-32564" y="366094"/>
                  <a:pt x="43277" y="124344"/>
                  <a:pt x="0" y="0"/>
                </a:cubicBezTo>
                <a:close/>
              </a:path>
            </a:pathLst>
          </a:custGeom>
          <a:solidFill>
            <a:srgbClr val="000000">
              <a:shade val="95000"/>
            </a:srgbClr>
          </a:solidFill>
          <a:ln w="57150" cap="sq">
            <a:solidFill>
              <a:srgbClr val="000000"/>
            </a:solidFill>
            <a:miter lim="800000"/>
            <a:extLst>
              <a:ext uri="{C807C97D-BFC1-408E-A445-0C87EB9F89A2}">
                <ask:lineSketchStyleProps xmlns:ask="http://schemas.microsoft.com/office/drawing/2018/sketchyshapes" sd="110168254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B2FFE7D-3679-D834-B9FC-2BFB5C8889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9736" y="3874856"/>
            <a:ext cx="3657600" cy="2114309"/>
          </a:xfrm>
          <a:custGeom>
            <a:avLst/>
            <a:gdLst>
              <a:gd name="connsiteX0" fmla="*/ 0 w 3657600"/>
              <a:gd name="connsiteY0" fmla="*/ 0 h 2114309"/>
              <a:gd name="connsiteX1" fmla="*/ 449362 w 3657600"/>
              <a:gd name="connsiteY1" fmla="*/ 0 h 2114309"/>
              <a:gd name="connsiteX2" fmla="*/ 1008453 w 3657600"/>
              <a:gd name="connsiteY2" fmla="*/ 0 h 2114309"/>
              <a:gd name="connsiteX3" fmla="*/ 1421239 w 3657600"/>
              <a:gd name="connsiteY3" fmla="*/ 0 h 2114309"/>
              <a:gd name="connsiteX4" fmla="*/ 1943753 w 3657600"/>
              <a:gd name="connsiteY4" fmla="*/ 0 h 2114309"/>
              <a:gd name="connsiteX5" fmla="*/ 2466267 w 3657600"/>
              <a:gd name="connsiteY5" fmla="*/ 0 h 2114309"/>
              <a:gd name="connsiteX6" fmla="*/ 2988782 w 3657600"/>
              <a:gd name="connsiteY6" fmla="*/ 0 h 2114309"/>
              <a:gd name="connsiteX7" fmla="*/ 3657600 w 3657600"/>
              <a:gd name="connsiteY7" fmla="*/ 0 h 2114309"/>
              <a:gd name="connsiteX8" fmla="*/ 3657600 w 3657600"/>
              <a:gd name="connsiteY8" fmla="*/ 528577 h 2114309"/>
              <a:gd name="connsiteX9" fmla="*/ 3657600 w 3657600"/>
              <a:gd name="connsiteY9" fmla="*/ 1057155 h 2114309"/>
              <a:gd name="connsiteX10" fmla="*/ 3657600 w 3657600"/>
              <a:gd name="connsiteY10" fmla="*/ 1606875 h 2114309"/>
              <a:gd name="connsiteX11" fmla="*/ 3657600 w 3657600"/>
              <a:gd name="connsiteY11" fmla="*/ 2114309 h 2114309"/>
              <a:gd name="connsiteX12" fmla="*/ 3098510 w 3657600"/>
              <a:gd name="connsiteY12" fmla="*/ 2114309 h 2114309"/>
              <a:gd name="connsiteX13" fmla="*/ 2649147 w 3657600"/>
              <a:gd name="connsiteY13" fmla="*/ 2114309 h 2114309"/>
              <a:gd name="connsiteX14" fmla="*/ 2236361 w 3657600"/>
              <a:gd name="connsiteY14" fmla="*/ 2114309 h 2114309"/>
              <a:gd name="connsiteX15" fmla="*/ 1750423 w 3657600"/>
              <a:gd name="connsiteY15" fmla="*/ 2114309 h 2114309"/>
              <a:gd name="connsiteX16" fmla="*/ 1337637 w 3657600"/>
              <a:gd name="connsiteY16" fmla="*/ 2114309 h 2114309"/>
              <a:gd name="connsiteX17" fmla="*/ 851698 w 3657600"/>
              <a:gd name="connsiteY17" fmla="*/ 2114309 h 2114309"/>
              <a:gd name="connsiteX18" fmla="*/ 0 w 3657600"/>
              <a:gd name="connsiteY18" fmla="*/ 2114309 h 2114309"/>
              <a:gd name="connsiteX19" fmla="*/ 0 w 3657600"/>
              <a:gd name="connsiteY19" fmla="*/ 1606875 h 2114309"/>
              <a:gd name="connsiteX20" fmla="*/ 0 w 3657600"/>
              <a:gd name="connsiteY20" fmla="*/ 1099441 h 2114309"/>
              <a:gd name="connsiteX21" fmla="*/ 0 w 3657600"/>
              <a:gd name="connsiteY21" fmla="*/ 570863 h 2114309"/>
              <a:gd name="connsiteX22" fmla="*/ 0 w 3657600"/>
              <a:gd name="connsiteY22" fmla="*/ 0 h 2114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657600" h="2114309" fill="none" extrusionOk="0">
                <a:moveTo>
                  <a:pt x="0" y="0"/>
                </a:moveTo>
                <a:cubicBezTo>
                  <a:pt x="142452" y="-7961"/>
                  <a:pt x="323388" y="5136"/>
                  <a:pt x="449362" y="0"/>
                </a:cubicBezTo>
                <a:cubicBezTo>
                  <a:pt x="575336" y="-5136"/>
                  <a:pt x="866628" y="29357"/>
                  <a:pt x="1008453" y="0"/>
                </a:cubicBezTo>
                <a:cubicBezTo>
                  <a:pt x="1150278" y="-29357"/>
                  <a:pt x="1306816" y="494"/>
                  <a:pt x="1421239" y="0"/>
                </a:cubicBezTo>
                <a:cubicBezTo>
                  <a:pt x="1535662" y="-494"/>
                  <a:pt x="1754789" y="57526"/>
                  <a:pt x="1943753" y="0"/>
                </a:cubicBezTo>
                <a:cubicBezTo>
                  <a:pt x="2132717" y="-57526"/>
                  <a:pt x="2285513" y="24386"/>
                  <a:pt x="2466267" y="0"/>
                </a:cubicBezTo>
                <a:cubicBezTo>
                  <a:pt x="2647021" y="-24386"/>
                  <a:pt x="2813940" y="36101"/>
                  <a:pt x="2988782" y="0"/>
                </a:cubicBezTo>
                <a:cubicBezTo>
                  <a:pt x="3163625" y="-36101"/>
                  <a:pt x="3490172" y="38043"/>
                  <a:pt x="3657600" y="0"/>
                </a:cubicBezTo>
                <a:cubicBezTo>
                  <a:pt x="3712988" y="227649"/>
                  <a:pt x="3653380" y="348613"/>
                  <a:pt x="3657600" y="528577"/>
                </a:cubicBezTo>
                <a:cubicBezTo>
                  <a:pt x="3661820" y="708541"/>
                  <a:pt x="3637467" y="812889"/>
                  <a:pt x="3657600" y="1057155"/>
                </a:cubicBezTo>
                <a:cubicBezTo>
                  <a:pt x="3677733" y="1301421"/>
                  <a:pt x="3608688" y="1421212"/>
                  <a:pt x="3657600" y="1606875"/>
                </a:cubicBezTo>
                <a:cubicBezTo>
                  <a:pt x="3706512" y="1792538"/>
                  <a:pt x="3599938" y="1990651"/>
                  <a:pt x="3657600" y="2114309"/>
                </a:cubicBezTo>
                <a:cubicBezTo>
                  <a:pt x="3453919" y="2122753"/>
                  <a:pt x="3232591" y="2062134"/>
                  <a:pt x="3098510" y="2114309"/>
                </a:cubicBezTo>
                <a:cubicBezTo>
                  <a:pt x="2964429" y="2166484"/>
                  <a:pt x="2753919" y="2066816"/>
                  <a:pt x="2649147" y="2114309"/>
                </a:cubicBezTo>
                <a:cubicBezTo>
                  <a:pt x="2544375" y="2161802"/>
                  <a:pt x="2369831" y="2076539"/>
                  <a:pt x="2236361" y="2114309"/>
                </a:cubicBezTo>
                <a:cubicBezTo>
                  <a:pt x="2102891" y="2152079"/>
                  <a:pt x="1893101" y="2083068"/>
                  <a:pt x="1750423" y="2114309"/>
                </a:cubicBezTo>
                <a:cubicBezTo>
                  <a:pt x="1607745" y="2145550"/>
                  <a:pt x="1438702" y="2086577"/>
                  <a:pt x="1337637" y="2114309"/>
                </a:cubicBezTo>
                <a:cubicBezTo>
                  <a:pt x="1236572" y="2142041"/>
                  <a:pt x="952345" y="2090345"/>
                  <a:pt x="851698" y="2114309"/>
                </a:cubicBezTo>
                <a:cubicBezTo>
                  <a:pt x="751051" y="2138273"/>
                  <a:pt x="357958" y="2110933"/>
                  <a:pt x="0" y="2114309"/>
                </a:cubicBezTo>
                <a:cubicBezTo>
                  <a:pt x="-27304" y="1952177"/>
                  <a:pt x="44434" y="1767581"/>
                  <a:pt x="0" y="1606875"/>
                </a:cubicBezTo>
                <a:cubicBezTo>
                  <a:pt x="-44434" y="1446169"/>
                  <a:pt x="15799" y="1329917"/>
                  <a:pt x="0" y="1099441"/>
                </a:cubicBezTo>
                <a:cubicBezTo>
                  <a:pt x="-15799" y="868965"/>
                  <a:pt x="33216" y="769427"/>
                  <a:pt x="0" y="570863"/>
                </a:cubicBezTo>
                <a:cubicBezTo>
                  <a:pt x="-33216" y="372299"/>
                  <a:pt x="35873" y="231164"/>
                  <a:pt x="0" y="0"/>
                </a:cubicBezTo>
                <a:close/>
              </a:path>
              <a:path w="3657600" h="2114309" stroke="0" extrusionOk="0">
                <a:moveTo>
                  <a:pt x="0" y="0"/>
                </a:moveTo>
                <a:cubicBezTo>
                  <a:pt x="101147" y="-22940"/>
                  <a:pt x="259536" y="51711"/>
                  <a:pt x="485938" y="0"/>
                </a:cubicBezTo>
                <a:cubicBezTo>
                  <a:pt x="712340" y="-51711"/>
                  <a:pt x="810201" y="29886"/>
                  <a:pt x="898725" y="0"/>
                </a:cubicBezTo>
                <a:cubicBezTo>
                  <a:pt x="987249" y="-29886"/>
                  <a:pt x="1186163" y="6731"/>
                  <a:pt x="1384663" y="0"/>
                </a:cubicBezTo>
                <a:cubicBezTo>
                  <a:pt x="1583163" y="-6731"/>
                  <a:pt x="1592642" y="19386"/>
                  <a:pt x="1797449" y="0"/>
                </a:cubicBezTo>
                <a:cubicBezTo>
                  <a:pt x="2002256" y="-19386"/>
                  <a:pt x="2132103" y="7756"/>
                  <a:pt x="2246811" y="0"/>
                </a:cubicBezTo>
                <a:cubicBezTo>
                  <a:pt x="2361519" y="-7756"/>
                  <a:pt x="2614560" y="37246"/>
                  <a:pt x="2805902" y="0"/>
                </a:cubicBezTo>
                <a:cubicBezTo>
                  <a:pt x="2997244" y="-37246"/>
                  <a:pt x="3486032" y="10176"/>
                  <a:pt x="3657600" y="0"/>
                </a:cubicBezTo>
                <a:cubicBezTo>
                  <a:pt x="3664151" y="169923"/>
                  <a:pt x="3612705" y="288577"/>
                  <a:pt x="3657600" y="528577"/>
                </a:cubicBezTo>
                <a:cubicBezTo>
                  <a:pt x="3702495" y="768577"/>
                  <a:pt x="3601209" y="830424"/>
                  <a:pt x="3657600" y="1057155"/>
                </a:cubicBezTo>
                <a:cubicBezTo>
                  <a:pt x="3713991" y="1283886"/>
                  <a:pt x="3656117" y="1350173"/>
                  <a:pt x="3657600" y="1585732"/>
                </a:cubicBezTo>
                <a:cubicBezTo>
                  <a:pt x="3659083" y="1821291"/>
                  <a:pt x="3601900" y="1919012"/>
                  <a:pt x="3657600" y="2114309"/>
                </a:cubicBezTo>
                <a:cubicBezTo>
                  <a:pt x="3573777" y="2124812"/>
                  <a:pt x="3353486" y="2104384"/>
                  <a:pt x="3244814" y="2114309"/>
                </a:cubicBezTo>
                <a:cubicBezTo>
                  <a:pt x="3136142" y="2124234"/>
                  <a:pt x="2858724" y="2082770"/>
                  <a:pt x="2649147" y="2114309"/>
                </a:cubicBezTo>
                <a:cubicBezTo>
                  <a:pt x="2439570" y="2145848"/>
                  <a:pt x="2330930" y="2077349"/>
                  <a:pt x="2236361" y="2114309"/>
                </a:cubicBezTo>
                <a:cubicBezTo>
                  <a:pt x="2141792" y="2151269"/>
                  <a:pt x="1896345" y="2086639"/>
                  <a:pt x="1677271" y="2114309"/>
                </a:cubicBezTo>
                <a:cubicBezTo>
                  <a:pt x="1458197" y="2141979"/>
                  <a:pt x="1367088" y="2072748"/>
                  <a:pt x="1264485" y="2114309"/>
                </a:cubicBezTo>
                <a:cubicBezTo>
                  <a:pt x="1161882" y="2155870"/>
                  <a:pt x="919108" y="2096331"/>
                  <a:pt x="741970" y="2114309"/>
                </a:cubicBezTo>
                <a:cubicBezTo>
                  <a:pt x="564833" y="2132287"/>
                  <a:pt x="272377" y="2089738"/>
                  <a:pt x="0" y="2114309"/>
                </a:cubicBezTo>
                <a:cubicBezTo>
                  <a:pt x="-57089" y="1948794"/>
                  <a:pt x="26843" y="1787553"/>
                  <a:pt x="0" y="1606875"/>
                </a:cubicBezTo>
                <a:cubicBezTo>
                  <a:pt x="-26843" y="1426197"/>
                  <a:pt x="9188" y="1217637"/>
                  <a:pt x="0" y="1099441"/>
                </a:cubicBezTo>
                <a:cubicBezTo>
                  <a:pt x="-9188" y="981245"/>
                  <a:pt x="49057" y="786334"/>
                  <a:pt x="0" y="528577"/>
                </a:cubicBezTo>
                <a:cubicBezTo>
                  <a:pt x="-49057" y="270820"/>
                  <a:pt x="13212" y="215902"/>
                  <a:pt x="0" y="0"/>
                </a:cubicBezTo>
                <a:close/>
              </a:path>
            </a:pathLst>
          </a:custGeom>
          <a:solidFill>
            <a:srgbClr val="000000">
              <a:shade val="95000"/>
            </a:srgbClr>
          </a:solidFill>
          <a:ln w="57150" cap="sq">
            <a:solidFill>
              <a:srgbClr val="000000"/>
            </a:solidFill>
            <a:miter lim="800000"/>
            <a:extLst>
              <a:ext uri="{C807C97D-BFC1-408E-A445-0C87EB9F89A2}">
                <ask:lineSketchStyleProps xmlns:ask="http://schemas.microsoft.com/office/drawing/2018/sketchyshapes" sd="295358250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B3E0422-A2C8-9E73-E6CE-3B523D4C4E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79736" y="1206322"/>
            <a:ext cx="3657600" cy="2102604"/>
          </a:xfrm>
          <a:custGeom>
            <a:avLst/>
            <a:gdLst>
              <a:gd name="connsiteX0" fmla="*/ 0 w 3657600"/>
              <a:gd name="connsiteY0" fmla="*/ 0 h 2102604"/>
              <a:gd name="connsiteX1" fmla="*/ 522514 w 3657600"/>
              <a:gd name="connsiteY1" fmla="*/ 0 h 2102604"/>
              <a:gd name="connsiteX2" fmla="*/ 971877 w 3657600"/>
              <a:gd name="connsiteY2" fmla="*/ 0 h 2102604"/>
              <a:gd name="connsiteX3" fmla="*/ 1494391 w 3657600"/>
              <a:gd name="connsiteY3" fmla="*/ 0 h 2102604"/>
              <a:gd name="connsiteX4" fmla="*/ 2016905 w 3657600"/>
              <a:gd name="connsiteY4" fmla="*/ 0 h 2102604"/>
              <a:gd name="connsiteX5" fmla="*/ 2539419 w 3657600"/>
              <a:gd name="connsiteY5" fmla="*/ 0 h 2102604"/>
              <a:gd name="connsiteX6" fmla="*/ 3025358 w 3657600"/>
              <a:gd name="connsiteY6" fmla="*/ 0 h 2102604"/>
              <a:gd name="connsiteX7" fmla="*/ 3657600 w 3657600"/>
              <a:gd name="connsiteY7" fmla="*/ 0 h 2102604"/>
              <a:gd name="connsiteX8" fmla="*/ 3657600 w 3657600"/>
              <a:gd name="connsiteY8" fmla="*/ 462573 h 2102604"/>
              <a:gd name="connsiteX9" fmla="*/ 3657600 w 3657600"/>
              <a:gd name="connsiteY9" fmla="*/ 988224 h 2102604"/>
              <a:gd name="connsiteX10" fmla="*/ 3657600 w 3657600"/>
              <a:gd name="connsiteY10" fmla="*/ 1513875 h 2102604"/>
              <a:gd name="connsiteX11" fmla="*/ 3657600 w 3657600"/>
              <a:gd name="connsiteY11" fmla="*/ 2102604 h 2102604"/>
              <a:gd name="connsiteX12" fmla="*/ 3171662 w 3657600"/>
              <a:gd name="connsiteY12" fmla="*/ 2102604 h 2102604"/>
              <a:gd name="connsiteX13" fmla="*/ 2685723 w 3657600"/>
              <a:gd name="connsiteY13" fmla="*/ 2102604 h 2102604"/>
              <a:gd name="connsiteX14" fmla="*/ 2126633 w 3657600"/>
              <a:gd name="connsiteY14" fmla="*/ 2102604 h 2102604"/>
              <a:gd name="connsiteX15" fmla="*/ 1640695 w 3657600"/>
              <a:gd name="connsiteY15" fmla="*/ 2102604 h 2102604"/>
              <a:gd name="connsiteX16" fmla="*/ 1081605 w 3657600"/>
              <a:gd name="connsiteY16" fmla="*/ 2102604 h 2102604"/>
              <a:gd name="connsiteX17" fmla="*/ 485938 w 3657600"/>
              <a:gd name="connsiteY17" fmla="*/ 2102604 h 2102604"/>
              <a:gd name="connsiteX18" fmla="*/ 0 w 3657600"/>
              <a:gd name="connsiteY18" fmla="*/ 2102604 h 2102604"/>
              <a:gd name="connsiteX19" fmla="*/ 0 w 3657600"/>
              <a:gd name="connsiteY19" fmla="*/ 1597979 h 2102604"/>
              <a:gd name="connsiteX20" fmla="*/ 0 w 3657600"/>
              <a:gd name="connsiteY20" fmla="*/ 1072328 h 2102604"/>
              <a:gd name="connsiteX21" fmla="*/ 0 w 3657600"/>
              <a:gd name="connsiteY21" fmla="*/ 588729 h 2102604"/>
              <a:gd name="connsiteX22" fmla="*/ 0 w 3657600"/>
              <a:gd name="connsiteY22" fmla="*/ 0 h 210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657600" h="2102604" fill="none" extrusionOk="0">
                <a:moveTo>
                  <a:pt x="0" y="0"/>
                </a:moveTo>
                <a:cubicBezTo>
                  <a:pt x="141297" y="-23976"/>
                  <a:pt x="288104" y="17037"/>
                  <a:pt x="522514" y="0"/>
                </a:cubicBezTo>
                <a:cubicBezTo>
                  <a:pt x="756924" y="-17037"/>
                  <a:pt x="807754" y="15883"/>
                  <a:pt x="971877" y="0"/>
                </a:cubicBezTo>
                <a:cubicBezTo>
                  <a:pt x="1136000" y="-15883"/>
                  <a:pt x="1358188" y="10984"/>
                  <a:pt x="1494391" y="0"/>
                </a:cubicBezTo>
                <a:cubicBezTo>
                  <a:pt x="1630594" y="-10984"/>
                  <a:pt x="1854521" y="39482"/>
                  <a:pt x="2016905" y="0"/>
                </a:cubicBezTo>
                <a:cubicBezTo>
                  <a:pt x="2179289" y="-39482"/>
                  <a:pt x="2421817" y="21213"/>
                  <a:pt x="2539419" y="0"/>
                </a:cubicBezTo>
                <a:cubicBezTo>
                  <a:pt x="2657021" y="-21213"/>
                  <a:pt x="2782430" y="8616"/>
                  <a:pt x="3025358" y="0"/>
                </a:cubicBezTo>
                <a:cubicBezTo>
                  <a:pt x="3268286" y="-8616"/>
                  <a:pt x="3352719" y="60010"/>
                  <a:pt x="3657600" y="0"/>
                </a:cubicBezTo>
                <a:cubicBezTo>
                  <a:pt x="3661919" y="100071"/>
                  <a:pt x="3645514" y="323444"/>
                  <a:pt x="3657600" y="462573"/>
                </a:cubicBezTo>
                <a:cubicBezTo>
                  <a:pt x="3669686" y="601702"/>
                  <a:pt x="3606659" y="789926"/>
                  <a:pt x="3657600" y="988224"/>
                </a:cubicBezTo>
                <a:cubicBezTo>
                  <a:pt x="3708541" y="1186522"/>
                  <a:pt x="3628238" y="1335234"/>
                  <a:pt x="3657600" y="1513875"/>
                </a:cubicBezTo>
                <a:cubicBezTo>
                  <a:pt x="3686962" y="1692516"/>
                  <a:pt x="3627379" y="1894939"/>
                  <a:pt x="3657600" y="2102604"/>
                </a:cubicBezTo>
                <a:cubicBezTo>
                  <a:pt x="3434120" y="2138427"/>
                  <a:pt x="3306319" y="2066132"/>
                  <a:pt x="3171662" y="2102604"/>
                </a:cubicBezTo>
                <a:cubicBezTo>
                  <a:pt x="3037005" y="2139076"/>
                  <a:pt x="2840734" y="2102172"/>
                  <a:pt x="2685723" y="2102604"/>
                </a:cubicBezTo>
                <a:cubicBezTo>
                  <a:pt x="2530712" y="2103036"/>
                  <a:pt x="2363814" y="2055188"/>
                  <a:pt x="2126633" y="2102604"/>
                </a:cubicBezTo>
                <a:cubicBezTo>
                  <a:pt x="1889452" y="2150020"/>
                  <a:pt x="1754751" y="2098907"/>
                  <a:pt x="1640695" y="2102604"/>
                </a:cubicBezTo>
                <a:cubicBezTo>
                  <a:pt x="1526639" y="2106301"/>
                  <a:pt x="1330834" y="2095921"/>
                  <a:pt x="1081605" y="2102604"/>
                </a:cubicBezTo>
                <a:cubicBezTo>
                  <a:pt x="832376" y="2109287"/>
                  <a:pt x="686643" y="2083884"/>
                  <a:pt x="485938" y="2102604"/>
                </a:cubicBezTo>
                <a:cubicBezTo>
                  <a:pt x="285233" y="2121324"/>
                  <a:pt x="127471" y="2089935"/>
                  <a:pt x="0" y="2102604"/>
                </a:cubicBezTo>
                <a:cubicBezTo>
                  <a:pt x="-56150" y="1855628"/>
                  <a:pt x="10841" y="1758019"/>
                  <a:pt x="0" y="1597979"/>
                </a:cubicBezTo>
                <a:cubicBezTo>
                  <a:pt x="-10841" y="1437940"/>
                  <a:pt x="48760" y="1310299"/>
                  <a:pt x="0" y="1072328"/>
                </a:cubicBezTo>
                <a:cubicBezTo>
                  <a:pt x="-48760" y="834357"/>
                  <a:pt x="19681" y="706948"/>
                  <a:pt x="0" y="588729"/>
                </a:cubicBezTo>
                <a:cubicBezTo>
                  <a:pt x="-19681" y="470510"/>
                  <a:pt x="11334" y="156713"/>
                  <a:pt x="0" y="0"/>
                </a:cubicBezTo>
                <a:close/>
              </a:path>
              <a:path w="3657600" h="2102604" stroke="0" extrusionOk="0">
                <a:moveTo>
                  <a:pt x="0" y="0"/>
                </a:moveTo>
                <a:cubicBezTo>
                  <a:pt x="158507" y="-22764"/>
                  <a:pt x="303124" y="14491"/>
                  <a:pt x="522514" y="0"/>
                </a:cubicBezTo>
                <a:cubicBezTo>
                  <a:pt x="741904" y="-14491"/>
                  <a:pt x="943538" y="20562"/>
                  <a:pt x="1118181" y="0"/>
                </a:cubicBezTo>
                <a:cubicBezTo>
                  <a:pt x="1292824" y="-20562"/>
                  <a:pt x="1338664" y="22568"/>
                  <a:pt x="1530967" y="0"/>
                </a:cubicBezTo>
                <a:cubicBezTo>
                  <a:pt x="1723270" y="-22568"/>
                  <a:pt x="1787520" y="31175"/>
                  <a:pt x="2016905" y="0"/>
                </a:cubicBezTo>
                <a:cubicBezTo>
                  <a:pt x="2246290" y="-31175"/>
                  <a:pt x="2397104" y="19622"/>
                  <a:pt x="2575995" y="0"/>
                </a:cubicBezTo>
                <a:cubicBezTo>
                  <a:pt x="2754886" y="-19622"/>
                  <a:pt x="2973751" y="23491"/>
                  <a:pt x="3171662" y="0"/>
                </a:cubicBezTo>
                <a:cubicBezTo>
                  <a:pt x="3369573" y="-23491"/>
                  <a:pt x="3535148" y="24359"/>
                  <a:pt x="3657600" y="0"/>
                </a:cubicBezTo>
                <a:cubicBezTo>
                  <a:pt x="3691349" y="118276"/>
                  <a:pt x="3626814" y="382473"/>
                  <a:pt x="3657600" y="483599"/>
                </a:cubicBezTo>
                <a:cubicBezTo>
                  <a:pt x="3688386" y="584725"/>
                  <a:pt x="3620102" y="816242"/>
                  <a:pt x="3657600" y="946172"/>
                </a:cubicBezTo>
                <a:cubicBezTo>
                  <a:pt x="3695098" y="1076102"/>
                  <a:pt x="3631972" y="1277106"/>
                  <a:pt x="3657600" y="1450797"/>
                </a:cubicBezTo>
                <a:cubicBezTo>
                  <a:pt x="3683228" y="1624489"/>
                  <a:pt x="3596160" y="1935542"/>
                  <a:pt x="3657600" y="2102604"/>
                </a:cubicBezTo>
                <a:cubicBezTo>
                  <a:pt x="3450363" y="2120894"/>
                  <a:pt x="3353418" y="2056963"/>
                  <a:pt x="3098510" y="2102604"/>
                </a:cubicBezTo>
                <a:cubicBezTo>
                  <a:pt x="2843602" y="2148245"/>
                  <a:pt x="2827811" y="2071976"/>
                  <a:pt x="2649147" y="2102604"/>
                </a:cubicBezTo>
                <a:cubicBezTo>
                  <a:pt x="2470483" y="2133232"/>
                  <a:pt x="2301141" y="2081578"/>
                  <a:pt x="2163209" y="2102604"/>
                </a:cubicBezTo>
                <a:cubicBezTo>
                  <a:pt x="2025277" y="2123630"/>
                  <a:pt x="1763463" y="2069743"/>
                  <a:pt x="1640695" y="2102604"/>
                </a:cubicBezTo>
                <a:cubicBezTo>
                  <a:pt x="1517927" y="2135465"/>
                  <a:pt x="1399970" y="2068651"/>
                  <a:pt x="1191333" y="2102604"/>
                </a:cubicBezTo>
                <a:cubicBezTo>
                  <a:pt x="982696" y="2136557"/>
                  <a:pt x="737921" y="2100455"/>
                  <a:pt x="595666" y="2102604"/>
                </a:cubicBezTo>
                <a:cubicBezTo>
                  <a:pt x="453411" y="2104753"/>
                  <a:pt x="242795" y="2090929"/>
                  <a:pt x="0" y="2102604"/>
                </a:cubicBezTo>
                <a:cubicBezTo>
                  <a:pt x="-43322" y="1887296"/>
                  <a:pt x="14052" y="1840626"/>
                  <a:pt x="0" y="1597979"/>
                </a:cubicBezTo>
                <a:cubicBezTo>
                  <a:pt x="-14052" y="1355333"/>
                  <a:pt x="45479" y="1283895"/>
                  <a:pt x="0" y="1093354"/>
                </a:cubicBezTo>
                <a:cubicBezTo>
                  <a:pt x="-45479" y="902813"/>
                  <a:pt x="46435" y="816236"/>
                  <a:pt x="0" y="609755"/>
                </a:cubicBezTo>
                <a:cubicBezTo>
                  <a:pt x="-46435" y="403274"/>
                  <a:pt x="43359" y="236866"/>
                  <a:pt x="0" y="0"/>
                </a:cubicBezTo>
                <a:close/>
              </a:path>
            </a:pathLst>
          </a:custGeom>
          <a:solidFill>
            <a:srgbClr val="000000">
              <a:shade val="95000"/>
            </a:srgbClr>
          </a:solidFill>
          <a:ln w="57150" cap="sq">
            <a:solidFill>
              <a:srgbClr val="000000"/>
            </a:solidFill>
            <a:miter lim="800000"/>
            <a:extLst>
              <a:ext uri="{C807C97D-BFC1-408E-A445-0C87EB9F89A2}">
                <ask:lineSketchStyleProps xmlns:ask="http://schemas.microsoft.com/office/drawing/2018/sketchyshapes" sd="48171178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203C7A4-E202-9889-59F9-B7514F577F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157" y="3803904"/>
            <a:ext cx="3657600" cy="2185261"/>
          </a:xfrm>
          <a:custGeom>
            <a:avLst/>
            <a:gdLst>
              <a:gd name="connsiteX0" fmla="*/ 0 w 3657600"/>
              <a:gd name="connsiteY0" fmla="*/ 0 h 2185261"/>
              <a:gd name="connsiteX1" fmla="*/ 485938 w 3657600"/>
              <a:gd name="connsiteY1" fmla="*/ 0 h 2185261"/>
              <a:gd name="connsiteX2" fmla="*/ 971877 w 3657600"/>
              <a:gd name="connsiteY2" fmla="*/ 0 h 2185261"/>
              <a:gd name="connsiteX3" fmla="*/ 1421239 w 3657600"/>
              <a:gd name="connsiteY3" fmla="*/ 0 h 2185261"/>
              <a:gd name="connsiteX4" fmla="*/ 1943753 w 3657600"/>
              <a:gd name="connsiteY4" fmla="*/ 0 h 2185261"/>
              <a:gd name="connsiteX5" fmla="*/ 2539419 w 3657600"/>
              <a:gd name="connsiteY5" fmla="*/ 0 h 2185261"/>
              <a:gd name="connsiteX6" fmla="*/ 3061934 w 3657600"/>
              <a:gd name="connsiteY6" fmla="*/ 0 h 2185261"/>
              <a:gd name="connsiteX7" fmla="*/ 3657600 w 3657600"/>
              <a:gd name="connsiteY7" fmla="*/ 0 h 2185261"/>
              <a:gd name="connsiteX8" fmla="*/ 3657600 w 3657600"/>
              <a:gd name="connsiteY8" fmla="*/ 546315 h 2185261"/>
              <a:gd name="connsiteX9" fmla="*/ 3657600 w 3657600"/>
              <a:gd name="connsiteY9" fmla="*/ 1048925 h 2185261"/>
              <a:gd name="connsiteX10" fmla="*/ 3657600 w 3657600"/>
              <a:gd name="connsiteY10" fmla="*/ 1529683 h 2185261"/>
              <a:gd name="connsiteX11" fmla="*/ 3657600 w 3657600"/>
              <a:gd name="connsiteY11" fmla="*/ 2185261 h 2185261"/>
              <a:gd name="connsiteX12" fmla="*/ 3135086 w 3657600"/>
              <a:gd name="connsiteY12" fmla="*/ 2185261 h 2185261"/>
              <a:gd name="connsiteX13" fmla="*/ 2649147 w 3657600"/>
              <a:gd name="connsiteY13" fmla="*/ 2185261 h 2185261"/>
              <a:gd name="connsiteX14" fmla="*/ 2236361 w 3657600"/>
              <a:gd name="connsiteY14" fmla="*/ 2185261 h 2185261"/>
              <a:gd name="connsiteX15" fmla="*/ 1677271 w 3657600"/>
              <a:gd name="connsiteY15" fmla="*/ 2185261 h 2185261"/>
              <a:gd name="connsiteX16" fmla="*/ 1081605 w 3657600"/>
              <a:gd name="connsiteY16" fmla="*/ 2185261 h 2185261"/>
              <a:gd name="connsiteX17" fmla="*/ 522514 w 3657600"/>
              <a:gd name="connsiteY17" fmla="*/ 2185261 h 2185261"/>
              <a:gd name="connsiteX18" fmla="*/ 0 w 3657600"/>
              <a:gd name="connsiteY18" fmla="*/ 2185261 h 2185261"/>
              <a:gd name="connsiteX19" fmla="*/ 0 w 3657600"/>
              <a:gd name="connsiteY19" fmla="*/ 1660798 h 2185261"/>
              <a:gd name="connsiteX20" fmla="*/ 0 w 3657600"/>
              <a:gd name="connsiteY20" fmla="*/ 1114483 h 2185261"/>
              <a:gd name="connsiteX21" fmla="*/ 0 w 3657600"/>
              <a:gd name="connsiteY21" fmla="*/ 568168 h 2185261"/>
              <a:gd name="connsiteX22" fmla="*/ 0 w 3657600"/>
              <a:gd name="connsiteY22" fmla="*/ 0 h 2185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657600" h="2185261" fill="none" extrusionOk="0">
                <a:moveTo>
                  <a:pt x="0" y="0"/>
                </a:moveTo>
                <a:cubicBezTo>
                  <a:pt x="128541" y="-10635"/>
                  <a:pt x="247524" y="48488"/>
                  <a:pt x="485938" y="0"/>
                </a:cubicBezTo>
                <a:cubicBezTo>
                  <a:pt x="724352" y="-48488"/>
                  <a:pt x="753765" y="55738"/>
                  <a:pt x="971877" y="0"/>
                </a:cubicBezTo>
                <a:cubicBezTo>
                  <a:pt x="1189989" y="-55738"/>
                  <a:pt x="1225458" y="44914"/>
                  <a:pt x="1421239" y="0"/>
                </a:cubicBezTo>
                <a:cubicBezTo>
                  <a:pt x="1617020" y="-44914"/>
                  <a:pt x="1695589" y="42489"/>
                  <a:pt x="1943753" y="0"/>
                </a:cubicBezTo>
                <a:cubicBezTo>
                  <a:pt x="2191917" y="-42489"/>
                  <a:pt x="2356416" y="17892"/>
                  <a:pt x="2539419" y="0"/>
                </a:cubicBezTo>
                <a:cubicBezTo>
                  <a:pt x="2722422" y="-17892"/>
                  <a:pt x="2829466" y="48277"/>
                  <a:pt x="3061934" y="0"/>
                </a:cubicBezTo>
                <a:cubicBezTo>
                  <a:pt x="3294403" y="-48277"/>
                  <a:pt x="3363472" y="40085"/>
                  <a:pt x="3657600" y="0"/>
                </a:cubicBezTo>
                <a:cubicBezTo>
                  <a:pt x="3660605" y="197942"/>
                  <a:pt x="3623174" y="415619"/>
                  <a:pt x="3657600" y="546315"/>
                </a:cubicBezTo>
                <a:cubicBezTo>
                  <a:pt x="3692026" y="677011"/>
                  <a:pt x="3633478" y="844161"/>
                  <a:pt x="3657600" y="1048925"/>
                </a:cubicBezTo>
                <a:cubicBezTo>
                  <a:pt x="3681722" y="1253689"/>
                  <a:pt x="3621611" y="1328513"/>
                  <a:pt x="3657600" y="1529683"/>
                </a:cubicBezTo>
                <a:cubicBezTo>
                  <a:pt x="3693589" y="1730853"/>
                  <a:pt x="3584927" y="2036029"/>
                  <a:pt x="3657600" y="2185261"/>
                </a:cubicBezTo>
                <a:cubicBezTo>
                  <a:pt x="3523043" y="2190778"/>
                  <a:pt x="3300746" y="2124677"/>
                  <a:pt x="3135086" y="2185261"/>
                </a:cubicBezTo>
                <a:cubicBezTo>
                  <a:pt x="2969426" y="2245845"/>
                  <a:pt x="2849463" y="2153033"/>
                  <a:pt x="2649147" y="2185261"/>
                </a:cubicBezTo>
                <a:cubicBezTo>
                  <a:pt x="2448831" y="2217489"/>
                  <a:pt x="2369202" y="2177670"/>
                  <a:pt x="2236361" y="2185261"/>
                </a:cubicBezTo>
                <a:cubicBezTo>
                  <a:pt x="2103520" y="2192852"/>
                  <a:pt x="1863592" y="2132052"/>
                  <a:pt x="1677271" y="2185261"/>
                </a:cubicBezTo>
                <a:cubicBezTo>
                  <a:pt x="1490950" y="2238470"/>
                  <a:pt x="1373669" y="2163879"/>
                  <a:pt x="1081605" y="2185261"/>
                </a:cubicBezTo>
                <a:cubicBezTo>
                  <a:pt x="789541" y="2206643"/>
                  <a:pt x="666940" y="2183193"/>
                  <a:pt x="522514" y="2185261"/>
                </a:cubicBezTo>
                <a:cubicBezTo>
                  <a:pt x="378088" y="2187329"/>
                  <a:pt x="136225" y="2163730"/>
                  <a:pt x="0" y="2185261"/>
                </a:cubicBezTo>
                <a:cubicBezTo>
                  <a:pt x="-22382" y="1947903"/>
                  <a:pt x="54703" y="1917323"/>
                  <a:pt x="0" y="1660798"/>
                </a:cubicBezTo>
                <a:cubicBezTo>
                  <a:pt x="-54703" y="1404273"/>
                  <a:pt x="4184" y="1266574"/>
                  <a:pt x="0" y="1114483"/>
                </a:cubicBezTo>
                <a:cubicBezTo>
                  <a:pt x="-4184" y="962393"/>
                  <a:pt x="7510" y="728859"/>
                  <a:pt x="0" y="568168"/>
                </a:cubicBezTo>
                <a:cubicBezTo>
                  <a:pt x="-7510" y="407477"/>
                  <a:pt x="32409" y="180810"/>
                  <a:pt x="0" y="0"/>
                </a:cubicBezTo>
                <a:close/>
              </a:path>
              <a:path w="3657600" h="2185261" stroke="0" extrusionOk="0">
                <a:moveTo>
                  <a:pt x="0" y="0"/>
                </a:moveTo>
                <a:cubicBezTo>
                  <a:pt x="210980" y="-50567"/>
                  <a:pt x="464774" y="68292"/>
                  <a:pt x="595666" y="0"/>
                </a:cubicBezTo>
                <a:cubicBezTo>
                  <a:pt x="726558" y="-68292"/>
                  <a:pt x="891273" y="19132"/>
                  <a:pt x="1081605" y="0"/>
                </a:cubicBezTo>
                <a:cubicBezTo>
                  <a:pt x="1271937" y="-19132"/>
                  <a:pt x="1403987" y="46596"/>
                  <a:pt x="1640695" y="0"/>
                </a:cubicBezTo>
                <a:cubicBezTo>
                  <a:pt x="1877403" y="-46596"/>
                  <a:pt x="1966557" y="60680"/>
                  <a:pt x="2199785" y="0"/>
                </a:cubicBezTo>
                <a:cubicBezTo>
                  <a:pt x="2433013" y="-60680"/>
                  <a:pt x="2524759" y="47885"/>
                  <a:pt x="2722299" y="0"/>
                </a:cubicBezTo>
                <a:cubicBezTo>
                  <a:pt x="2919839" y="-47885"/>
                  <a:pt x="3004799" y="20348"/>
                  <a:pt x="3171662" y="0"/>
                </a:cubicBezTo>
                <a:cubicBezTo>
                  <a:pt x="3338525" y="-20348"/>
                  <a:pt x="3515317" y="46415"/>
                  <a:pt x="3657600" y="0"/>
                </a:cubicBezTo>
                <a:cubicBezTo>
                  <a:pt x="3710759" y="130329"/>
                  <a:pt x="3629873" y="345297"/>
                  <a:pt x="3657600" y="502610"/>
                </a:cubicBezTo>
                <a:cubicBezTo>
                  <a:pt x="3685327" y="659923"/>
                  <a:pt x="3598765" y="830778"/>
                  <a:pt x="3657600" y="1048925"/>
                </a:cubicBezTo>
                <a:cubicBezTo>
                  <a:pt x="3716435" y="1267073"/>
                  <a:pt x="3629917" y="1463819"/>
                  <a:pt x="3657600" y="1595241"/>
                </a:cubicBezTo>
                <a:cubicBezTo>
                  <a:pt x="3685283" y="1726663"/>
                  <a:pt x="3656032" y="2023787"/>
                  <a:pt x="3657600" y="2185261"/>
                </a:cubicBezTo>
                <a:cubicBezTo>
                  <a:pt x="3498000" y="2211813"/>
                  <a:pt x="3400162" y="2148722"/>
                  <a:pt x="3208238" y="2185261"/>
                </a:cubicBezTo>
                <a:cubicBezTo>
                  <a:pt x="3016314" y="2221800"/>
                  <a:pt x="2848939" y="2154075"/>
                  <a:pt x="2612571" y="2185261"/>
                </a:cubicBezTo>
                <a:cubicBezTo>
                  <a:pt x="2376203" y="2216447"/>
                  <a:pt x="2318341" y="2144087"/>
                  <a:pt x="2163209" y="2185261"/>
                </a:cubicBezTo>
                <a:cubicBezTo>
                  <a:pt x="2008077" y="2226435"/>
                  <a:pt x="1934684" y="2180243"/>
                  <a:pt x="1713847" y="2185261"/>
                </a:cubicBezTo>
                <a:cubicBezTo>
                  <a:pt x="1493010" y="2190279"/>
                  <a:pt x="1486528" y="2168473"/>
                  <a:pt x="1301061" y="2185261"/>
                </a:cubicBezTo>
                <a:cubicBezTo>
                  <a:pt x="1115594" y="2202049"/>
                  <a:pt x="1026367" y="2166584"/>
                  <a:pt x="778546" y="2185261"/>
                </a:cubicBezTo>
                <a:cubicBezTo>
                  <a:pt x="530726" y="2203938"/>
                  <a:pt x="376472" y="2098167"/>
                  <a:pt x="0" y="2185261"/>
                </a:cubicBezTo>
                <a:cubicBezTo>
                  <a:pt x="-58658" y="2026041"/>
                  <a:pt x="43129" y="1798133"/>
                  <a:pt x="0" y="1617093"/>
                </a:cubicBezTo>
                <a:cubicBezTo>
                  <a:pt x="-43129" y="1436053"/>
                  <a:pt x="34774" y="1184791"/>
                  <a:pt x="0" y="1027073"/>
                </a:cubicBezTo>
                <a:cubicBezTo>
                  <a:pt x="-34774" y="869355"/>
                  <a:pt x="21272" y="703871"/>
                  <a:pt x="0" y="524463"/>
                </a:cubicBezTo>
                <a:cubicBezTo>
                  <a:pt x="-21272" y="345055"/>
                  <a:pt x="62326" y="254022"/>
                  <a:pt x="0" y="0"/>
                </a:cubicBezTo>
                <a:close/>
              </a:path>
            </a:pathLst>
          </a:custGeom>
          <a:solidFill>
            <a:srgbClr val="000000">
              <a:shade val="95000"/>
            </a:srgbClr>
          </a:solidFill>
          <a:ln w="57150" cap="sq">
            <a:solidFill>
              <a:srgbClr val="000000"/>
            </a:solidFill>
            <a:miter lim="800000"/>
            <a:extLst>
              <a:ext uri="{C807C97D-BFC1-408E-A445-0C87EB9F89A2}">
                <ask:lineSketchStyleProps xmlns:ask="http://schemas.microsoft.com/office/drawing/2018/sketchyshapes" sd="293729795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0BC2766-ADD1-DA51-FBBC-D7E6794C81B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832" y="1199662"/>
            <a:ext cx="3657600" cy="2115924"/>
          </a:xfrm>
          <a:custGeom>
            <a:avLst/>
            <a:gdLst>
              <a:gd name="connsiteX0" fmla="*/ 0 w 3657600"/>
              <a:gd name="connsiteY0" fmla="*/ 0 h 2115924"/>
              <a:gd name="connsiteX1" fmla="*/ 595666 w 3657600"/>
              <a:gd name="connsiteY1" fmla="*/ 0 h 2115924"/>
              <a:gd name="connsiteX2" fmla="*/ 1154757 w 3657600"/>
              <a:gd name="connsiteY2" fmla="*/ 0 h 2115924"/>
              <a:gd name="connsiteX3" fmla="*/ 1677271 w 3657600"/>
              <a:gd name="connsiteY3" fmla="*/ 0 h 2115924"/>
              <a:gd name="connsiteX4" fmla="*/ 2199785 w 3657600"/>
              <a:gd name="connsiteY4" fmla="*/ 0 h 2115924"/>
              <a:gd name="connsiteX5" fmla="*/ 2795451 w 3657600"/>
              <a:gd name="connsiteY5" fmla="*/ 0 h 2115924"/>
              <a:gd name="connsiteX6" fmla="*/ 3657600 w 3657600"/>
              <a:gd name="connsiteY6" fmla="*/ 0 h 2115924"/>
              <a:gd name="connsiteX7" fmla="*/ 3657600 w 3657600"/>
              <a:gd name="connsiteY7" fmla="*/ 465503 h 2115924"/>
              <a:gd name="connsiteX8" fmla="*/ 3657600 w 3657600"/>
              <a:gd name="connsiteY8" fmla="*/ 1015644 h 2115924"/>
              <a:gd name="connsiteX9" fmla="*/ 3657600 w 3657600"/>
              <a:gd name="connsiteY9" fmla="*/ 1481147 h 2115924"/>
              <a:gd name="connsiteX10" fmla="*/ 3657600 w 3657600"/>
              <a:gd name="connsiteY10" fmla="*/ 2115924 h 2115924"/>
              <a:gd name="connsiteX11" fmla="*/ 3208238 w 3657600"/>
              <a:gd name="connsiteY11" fmla="*/ 2115924 h 2115924"/>
              <a:gd name="connsiteX12" fmla="*/ 2612571 w 3657600"/>
              <a:gd name="connsiteY12" fmla="*/ 2115924 h 2115924"/>
              <a:gd name="connsiteX13" fmla="*/ 2126633 w 3657600"/>
              <a:gd name="connsiteY13" fmla="*/ 2115924 h 2115924"/>
              <a:gd name="connsiteX14" fmla="*/ 1530967 w 3657600"/>
              <a:gd name="connsiteY14" fmla="*/ 2115924 h 2115924"/>
              <a:gd name="connsiteX15" fmla="*/ 1081605 w 3657600"/>
              <a:gd name="connsiteY15" fmla="*/ 2115924 h 2115924"/>
              <a:gd name="connsiteX16" fmla="*/ 668818 w 3657600"/>
              <a:gd name="connsiteY16" fmla="*/ 2115924 h 2115924"/>
              <a:gd name="connsiteX17" fmla="*/ 0 w 3657600"/>
              <a:gd name="connsiteY17" fmla="*/ 2115924 h 2115924"/>
              <a:gd name="connsiteX18" fmla="*/ 0 w 3657600"/>
              <a:gd name="connsiteY18" fmla="*/ 1565784 h 2115924"/>
              <a:gd name="connsiteX19" fmla="*/ 0 w 3657600"/>
              <a:gd name="connsiteY19" fmla="*/ 1100280 h 2115924"/>
              <a:gd name="connsiteX20" fmla="*/ 0 w 3657600"/>
              <a:gd name="connsiteY20" fmla="*/ 528981 h 2115924"/>
              <a:gd name="connsiteX21" fmla="*/ 0 w 3657600"/>
              <a:gd name="connsiteY21" fmla="*/ 0 h 2115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657600" h="2115924" fill="none" extrusionOk="0">
                <a:moveTo>
                  <a:pt x="0" y="0"/>
                </a:moveTo>
                <a:cubicBezTo>
                  <a:pt x="128399" y="-63070"/>
                  <a:pt x="461234" y="14648"/>
                  <a:pt x="595666" y="0"/>
                </a:cubicBezTo>
                <a:cubicBezTo>
                  <a:pt x="730098" y="-14648"/>
                  <a:pt x="953651" y="64972"/>
                  <a:pt x="1154757" y="0"/>
                </a:cubicBezTo>
                <a:cubicBezTo>
                  <a:pt x="1355863" y="-64972"/>
                  <a:pt x="1475708" y="8250"/>
                  <a:pt x="1677271" y="0"/>
                </a:cubicBezTo>
                <a:cubicBezTo>
                  <a:pt x="1878834" y="-8250"/>
                  <a:pt x="2081277" y="20924"/>
                  <a:pt x="2199785" y="0"/>
                </a:cubicBezTo>
                <a:cubicBezTo>
                  <a:pt x="2318293" y="-20924"/>
                  <a:pt x="2628735" y="7844"/>
                  <a:pt x="2795451" y="0"/>
                </a:cubicBezTo>
                <a:cubicBezTo>
                  <a:pt x="2962167" y="-7844"/>
                  <a:pt x="3285499" y="62348"/>
                  <a:pt x="3657600" y="0"/>
                </a:cubicBezTo>
                <a:cubicBezTo>
                  <a:pt x="3660687" y="188372"/>
                  <a:pt x="3611191" y="369149"/>
                  <a:pt x="3657600" y="465503"/>
                </a:cubicBezTo>
                <a:cubicBezTo>
                  <a:pt x="3704009" y="561857"/>
                  <a:pt x="3634514" y="894004"/>
                  <a:pt x="3657600" y="1015644"/>
                </a:cubicBezTo>
                <a:cubicBezTo>
                  <a:pt x="3680686" y="1137284"/>
                  <a:pt x="3653387" y="1261641"/>
                  <a:pt x="3657600" y="1481147"/>
                </a:cubicBezTo>
                <a:cubicBezTo>
                  <a:pt x="3661813" y="1700653"/>
                  <a:pt x="3603923" y="1953040"/>
                  <a:pt x="3657600" y="2115924"/>
                </a:cubicBezTo>
                <a:cubicBezTo>
                  <a:pt x="3445396" y="2165437"/>
                  <a:pt x="3424362" y="2091147"/>
                  <a:pt x="3208238" y="2115924"/>
                </a:cubicBezTo>
                <a:cubicBezTo>
                  <a:pt x="2992114" y="2140701"/>
                  <a:pt x="2900409" y="2056468"/>
                  <a:pt x="2612571" y="2115924"/>
                </a:cubicBezTo>
                <a:cubicBezTo>
                  <a:pt x="2324733" y="2175380"/>
                  <a:pt x="2352371" y="2085131"/>
                  <a:pt x="2126633" y="2115924"/>
                </a:cubicBezTo>
                <a:cubicBezTo>
                  <a:pt x="1900895" y="2146717"/>
                  <a:pt x="1817034" y="2092696"/>
                  <a:pt x="1530967" y="2115924"/>
                </a:cubicBezTo>
                <a:cubicBezTo>
                  <a:pt x="1244900" y="2139152"/>
                  <a:pt x="1213702" y="2097680"/>
                  <a:pt x="1081605" y="2115924"/>
                </a:cubicBezTo>
                <a:cubicBezTo>
                  <a:pt x="949508" y="2134168"/>
                  <a:pt x="782186" y="2072559"/>
                  <a:pt x="668818" y="2115924"/>
                </a:cubicBezTo>
                <a:cubicBezTo>
                  <a:pt x="555450" y="2159289"/>
                  <a:pt x="169506" y="2112386"/>
                  <a:pt x="0" y="2115924"/>
                </a:cubicBezTo>
                <a:cubicBezTo>
                  <a:pt x="-40373" y="1862392"/>
                  <a:pt x="63474" y="1795322"/>
                  <a:pt x="0" y="1565784"/>
                </a:cubicBezTo>
                <a:cubicBezTo>
                  <a:pt x="-63474" y="1336246"/>
                  <a:pt x="43021" y="1262444"/>
                  <a:pt x="0" y="1100280"/>
                </a:cubicBezTo>
                <a:cubicBezTo>
                  <a:pt x="-43021" y="938116"/>
                  <a:pt x="39112" y="734041"/>
                  <a:pt x="0" y="528981"/>
                </a:cubicBezTo>
                <a:cubicBezTo>
                  <a:pt x="-39112" y="323921"/>
                  <a:pt x="26432" y="212171"/>
                  <a:pt x="0" y="0"/>
                </a:cubicBezTo>
                <a:close/>
              </a:path>
              <a:path w="3657600" h="2115924" stroke="0" extrusionOk="0">
                <a:moveTo>
                  <a:pt x="0" y="0"/>
                </a:moveTo>
                <a:cubicBezTo>
                  <a:pt x="240053" y="-53960"/>
                  <a:pt x="258559" y="6888"/>
                  <a:pt x="485938" y="0"/>
                </a:cubicBezTo>
                <a:cubicBezTo>
                  <a:pt x="713317" y="-6888"/>
                  <a:pt x="738351" y="28058"/>
                  <a:pt x="898725" y="0"/>
                </a:cubicBezTo>
                <a:cubicBezTo>
                  <a:pt x="1059099" y="-28058"/>
                  <a:pt x="1339606" y="21621"/>
                  <a:pt x="1494391" y="0"/>
                </a:cubicBezTo>
                <a:cubicBezTo>
                  <a:pt x="1649176" y="-21621"/>
                  <a:pt x="1755286" y="18615"/>
                  <a:pt x="1980329" y="0"/>
                </a:cubicBezTo>
                <a:cubicBezTo>
                  <a:pt x="2205372" y="-18615"/>
                  <a:pt x="2249324" y="27766"/>
                  <a:pt x="2466267" y="0"/>
                </a:cubicBezTo>
                <a:cubicBezTo>
                  <a:pt x="2683210" y="-27766"/>
                  <a:pt x="2808909" y="18673"/>
                  <a:pt x="3061934" y="0"/>
                </a:cubicBezTo>
                <a:cubicBezTo>
                  <a:pt x="3314959" y="-18673"/>
                  <a:pt x="3415914" y="25478"/>
                  <a:pt x="3657600" y="0"/>
                </a:cubicBezTo>
                <a:cubicBezTo>
                  <a:pt x="3673768" y="201823"/>
                  <a:pt x="3630836" y="340624"/>
                  <a:pt x="3657600" y="571299"/>
                </a:cubicBezTo>
                <a:cubicBezTo>
                  <a:pt x="3684364" y="801974"/>
                  <a:pt x="3615214" y="858828"/>
                  <a:pt x="3657600" y="1057962"/>
                </a:cubicBezTo>
                <a:cubicBezTo>
                  <a:pt x="3699986" y="1257096"/>
                  <a:pt x="3644046" y="1363673"/>
                  <a:pt x="3657600" y="1544625"/>
                </a:cubicBezTo>
                <a:cubicBezTo>
                  <a:pt x="3671154" y="1725577"/>
                  <a:pt x="3607451" y="1887677"/>
                  <a:pt x="3657600" y="2115924"/>
                </a:cubicBezTo>
                <a:cubicBezTo>
                  <a:pt x="3447252" y="2130941"/>
                  <a:pt x="3210941" y="2060835"/>
                  <a:pt x="3098510" y="2115924"/>
                </a:cubicBezTo>
                <a:cubicBezTo>
                  <a:pt x="2986079" y="2171013"/>
                  <a:pt x="2658840" y="2045442"/>
                  <a:pt x="2502843" y="2115924"/>
                </a:cubicBezTo>
                <a:cubicBezTo>
                  <a:pt x="2346846" y="2186406"/>
                  <a:pt x="2141754" y="2105434"/>
                  <a:pt x="1907177" y="2115924"/>
                </a:cubicBezTo>
                <a:cubicBezTo>
                  <a:pt x="1672600" y="2126414"/>
                  <a:pt x="1596275" y="2080737"/>
                  <a:pt x="1457815" y="2115924"/>
                </a:cubicBezTo>
                <a:cubicBezTo>
                  <a:pt x="1319355" y="2151111"/>
                  <a:pt x="1105550" y="2089483"/>
                  <a:pt x="935301" y="2115924"/>
                </a:cubicBezTo>
                <a:cubicBezTo>
                  <a:pt x="765052" y="2142365"/>
                  <a:pt x="342357" y="2009098"/>
                  <a:pt x="0" y="2115924"/>
                </a:cubicBezTo>
                <a:cubicBezTo>
                  <a:pt x="-37736" y="1869532"/>
                  <a:pt x="58307" y="1780674"/>
                  <a:pt x="0" y="1586943"/>
                </a:cubicBezTo>
                <a:cubicBezTo>
                  <a:pt x="-58307" y="1393212"/>
                  <a:pt x="45914" y="1335249"/>
                  <a:pt x="0" y="1100280"/>
                </a:cubicBezTo>
                <a:cubicBezTo>
                  <a:pt x="-45914" y="865311"/>
                  <a:pt x="7039" y="795108"/>
                  <a:pt x="0" y="613618"/>
                </a:cubicBezTo>
                <a:cubicBezTo>
                  <a:pt x="-7039" y="432128"/>
                  <a:pt x="23194" y="177112"/>
                  <a:pt x="0" y="0"/>
                </a:cubicBezTo>
                <a:close/>
              </a:path>
            </a:pathLst>
          </a:custGeom>
          <a:solidFill>
            <a:srgbClr val="000000">
              <a:shade val="95000"/>
            </a:srgbClr>
          </a:solidFill>
          <a:ln w="57150" cap="sq">
            <a:solidFill>
              <a:srgbClr val="000000"/>
            </a:solidFill>
            <a:miter lim="800000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EF0D01A4-ACF0-35F1-AF46-40014349877B}"/>
              </a:ext>
            </a:extLst>
          </p:cNvPr>
          <p:cNvSpPr txBox="1">
            <a:spLocks/>
          </p:cNvSpPr>
          <p:nvPr/>
        </p:nvSpPr>
        <p:spPr>
          <a:xfrm>
            <a:off x="40026" y="3308926"/>
            <a:ext cx="1186852" cy="83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/>
              <a:t>k= 3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C254433A-36EB-66F8-DB33-D6A07C79B7EB}"/>
              </a:ext>
            </a:extLst>
          </p:cNvPr>
          <p:cNvSpPr txBox="1">
            <a:spLocks/>
          </p:cNvSpPr>
          <p:nvPr/>
        </p:nvSpPr>
        <p:spPr>
          <a:xfrm>
            <a:off x="4284751" y="707481"/>
            <a:ext cx="1186852" cy="83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/>
              <a:t>k= 4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50895FCD-2A55-CBB5-EA5E-D9EFD0E62104}"/>
              </a:ext>
            </a:extLst>
          </p:cNvPr>
          <p:cNvSpPr txBox="1">
            <a:spLocks/>
          </p:cNvSpPr>
          <p:nvPr/>
        </p:nvSpPr>
        <p:spPr>
          <a:xfrm>
            <a:off x="4249945" y="3388174"/>
            <a:ext cx="1186852" cy="83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/>
              <a:t>k= 5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F3486FD1-161E-F7E1-FEE2-D7F9F82774EF}"/>
              </a:ext>
            </a:extLst>
          </p:cNvPr>
          <p:cNvSpPr txBox="1">
            <a:spLocks/>
          </p:cNvSpPr>
          <p:nvPr/>
        </p:nvSpPr>
        <p:spPr>
          <a:xfrm>
            <a:off x="7473461" y="17529"/>
            <a:ext cx="1186852" cy="83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/>
              <a:t>k= 6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D5CB3E4E-B203-E892-1C72-DE9789F26E47}"/>
              </a:ext>
            </a:extLst>
          </p:cNvPr>
          <p:cNvSpPr txBox="1">
            <a:spLocks/>
          </p:cNvSpPr>
          <p:nvPr/>
        </p:nvSpPr>
        <p:spPr>
          <a:xfrm>
            <a:off x="7473461" y="3243387"/>
            <a:ext cx="1186852" cy="83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/>
              <a:t>k= 7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269E9A97-54B8-D9EF-4464-67E38A0C48BC}"/>
              </a:ext>
            </a:extLst>
          </p:cNvPr>
          <p:cNvSpPr txBox="1">
            <a:spLocks/>
          </p:cNvSpPr>
          <p:nvPr/>
        </p:nvSpPr>
        <p:spPr>
          <a:xfrm>
            <a:off x="7473461" y="5989165"/>
            <a:ext cx="1186852" cy="83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/>
              <a:t>k= 8</a:t>
            </a:r>
          </a:p>
        </p:txBody>
      </p:sp>
    </p:spTree>
    <p:extLst>
      <p:ext uri="{BB962C8B-B14F-4D97-AF65-F5344CB8AC3E}">
        <p14:creationId xmlns:p14="http://schemas.microsoft.com/office/powerpoint/2010/main" val="1546450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E5548-81B1-AEE2-BE59-8C6847246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40" y="455372"/>
            <a:ext cx="7615766" cy="1320800"/>
          </a:xfrm>
        </p:spPr>
        <p:txBody>
          <a:bodyPr/>
          <a:lstStyle/>
          <a:p>
            <a:r>
              <a:rPr lang="en-US" dirty="0"/>
              <a:t>Adjacent areas</a:t>
            </a:r>
            <a:r>
              <a:rPr lang="en-US" dirty="0">
                <a:sym typeface="Wingdings" panose="05000000000000000000" pitchFamily="2" charset="2"/>
              </a:rPr>
              <a:t> connected edges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4560BB-1108-10D8-F5CF-6CD28837AF16}"/>
              </a:ext>
            </a:extLst>
          </p:cNvPr>
          <p:cNvSpPr/>
          <p:nvPr/>
        </p:nvSpPr>
        <p:spPr>
          <a:xfrm>
            <a:off x="0" y="0"/>
            <a:ext cx="1117600" cy="45537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Issue1</a:t>
            </a:r>
          </a:p>
        </p:txBody>
      </p:sp>
      <p:sp>
        <p:nvSpPr>
          <p:cNvPr id="25" name="Action Button: Go Home 24">
            <a:hlinkClick r:id="rId2" action="ppaction://hlinksldjump" highlightClick="1"/>
            <a:extLst>
              <a:ext uri="{FF2B5EF4-FFF2-40B4-BE49-F238E27FC236}">
                <a16:creationId xmlns:a16="http://schemas.microsoft.com/office/drawing/2014/main" id="{7EC1D234-E6FE-52F7-5599-138E7D46D27B}"/>
              </a:ext>
            </a:extLst>
          </p:cNvPr>
          <p:cNvSpPr/>
          <p:nvPr/>
        </p:nvSpPr>
        <p:spPr>
          <a:xfrm>
            <a:off x="11703352" y="6339717"/>
            <a:ext cx="488648" cy="484013"/>
          </a:xfrm>
          <a:prstGeom prst="actionButtonHom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7BDA81-2E19-9A79-4C4B-A0F0ABE44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33" y="1925863"/>
            <a:ext cx="5756656" cy="34265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7A60578-CE76-2740-E6F0-F3627A2ACD23}"/>
              </a:ext>
            </a:extLst>
          </p:cNvPr>
          <p:cNvSpPr txBox="1">
            <a:spLocks/>
          </p:cNvSpPr>
          <p:nvPr/>
        </p:nvSpPr>
        <p:spPr>
          <a:xfrm>
            <a:off x="358296" y="1432907"/>
            <a:ext cx="1488792" cy="83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b="1" dirty="0">
                <a:solidFill>
                  <a:srgbClr val="FF0000"/>
                </a:solidFill>
              </a:rPr>
              <a:t>Result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A9476B-C284-84DA-3280-B4703A1EA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432" y="5635348"/>
            <a:ext cx="4887007" cy="32389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C5125313-6F6B-92B3-C577-4D2765FBEC2C}"/>
              </a:ext>
            </a:extLst>
          </p:cNvPr>
          <p:cNvSpPr txBox="1">
            <a:spLocks/>
          </p:cNvSpPr>
          <p:nvPr/>
        </p:nvSpPr>
        <p:spPr>
          <a:xfrm>
            <a:off x="2356098" y="5959243"/>
            <a:ext cx="3847591" cy="597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b="1" dirty="0">
                <a:solidFill>
                  <a:srgbClr val="FF0000"/>
                </a:solidFill>
              </a:rPr>
              <a:t>Weird! The max. and the min. have the same result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8D84183-043E-4F60-40EA-76C7BC0448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9545" y="1925863"/>
            <a:ext cx="5601482" cy="6287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1E10EE9-E43F-67D3-059B-4DF79BB53C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7436" y="5869783"/>
            <a:ext cx="3238952" cy="8478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6E00BACE-BA5E-32B9-63E1-382491821C5D}"/>
              </a:ext>
            </a:extLst>
          </p:cNvPr>
          <p:cNvSpPr txBox="1">
            <a:spLocks/>
          </p:cNvSpPr>
          <p:nvPr/>
        </p:nvSpPr>
        <p:spPr>
          <a:xfrm>
            <a:off x="6230113" y="1379325"/>
            <a:ext cx="3847591" cy="597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b="1" dirty="0">
                <a:solidFill>
                  <a:srgbClr val="FF0000"/>
                </a:solidFill>
              </a:rPr>
              <a:t>Setting one</a:t>
            </a:r>
            <a:r>
              <a:rPr lang="zh-TW" altLang="en-US" sz="1400" b="1" dirty="0">
                <a:solidFill>
                  <a:srgbClr val="FF0000"/>
                </a:solidFill>
              </a:rPr>
              <a:t> </a:t>
            </a:r>
            <a:r>
              <a:rPr lang="en-US" altLang="zh-TW" sz="1400" b="1" dirty="0">
                <a:solidFill>
                  <a:srgbClr val="FF0000"/>
                </a:solidFill>
              </a:rPr>
              <a:t>binary </a:t>
            </a:r>
            <a:r>
              <a:rPr lang="en-US" sz="1400" b="1" dirty="0">
                <a:solidFill>
                  <a:srgbClr val="FF0000"/>
                </a:solidFill>
              </a:rPr>
              <a:t>variable to accumulate how many legislation district one specific party win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D37EA52-7F32-9E22-2A85-15B7CD8AF297}"/>
              </a:ext>
            </a:extLst>
          </p:cNvPr>
          <p:cNvSpPr txBox="1">
            <a:spLocks/>
          </p:cNvSpPr>
          <p:nvPr/>
        </p:nvSpPr>
        <p:spPr>
          <a:xfrm>
            <a:off x="6255029" y="2601780"/>
            <a:ext cx="3847591" cy="597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b="1" dirty="0">
                <a:solidFill>
                  <a:srgbClr val="FF0000"/>
                </a:solidFill>
              </a:rPr>
              <a:t>Setting constraint: summary of this variables less than or equal to p(k district</a:t>
            </a:r>
            <a:r>
              <a:rPr lang="en-US" altLang="zh-TW" sz="1400" b="1" dirty="0">
                <a:solidFill>
                  <a:srgbClr val="FF0000"/>
                </a:solidFill>
              </a:rPr>
              <a:t>)</a:t>
            </a:r>
            <a:endParaRPr lang="en-US" sz="1400" b="1" dirty="0">
              <a:solidFill>
                <a:srgbClr val="FF0000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529188D-5D35-F4B9-E9CB-3B9052B5A3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7436" y="3114843"/>
            <a:ext cx="5296639" cy="8287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EACD622-22B8-2AB0-1600-4D406B622F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55029" y="4503876"/>
            <a:ext cx="5801541" cy="8287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E0D863E0-C160-9902-BF7C-16C472262004}"/>
              </a:ext>
            </a:extLst>
          </p:cNvPr>
          <p:cNvSpPr txBox="1">
            <a:spLocks/>
          </p:cNvSpPr>
          <p:nvPr/>
        </p:nvSpPr>
        <p:spPr>
          <a:xfrm>
            <a:off x="6203689" y="4006850"/>
            <a:ext cx="3847591" cy="597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b="1" dirty="0">
                <a:solidFill>
                  <a:srgbClr val="FF0000"/>
                </a:solidFill>
              </a:rPr>
              <a:t>Setting constraint: the bias of each cluster will larger than or equal to 0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B1D937C-733C-3792-5AF9-0F1E1C0753CD}"/>
              </a:ext>
            </a:extLst>
          </p:cNvPr>
          <p:cNvSpPr txBox="1">
            <a:spLocks/>
          </p:cNvSpPr>
          <p:nvPr/>
        </p:nvSpPr>
        <p:spPr>
          <a:xfrm>
            <a:off x="6203688" y="5362238"/>
            <a:ext cx="4887007" cy="597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b="1" dirty="0">
                <a:solidFill>
                  <a:srgbClr val="FF0000"/>
                </a:solidFill>
              </a:rPr>
              <a:t>Setting objective function:</a:t>
            </a:r>
          </a:p>
          <a:p>
            <a:r>
              <a:rPr lang="en-US" sz="1400" b="1" dirty="0">
                <a:solidFill>
                  <a:srgbClr val="FF0000"/>
                </a:solidFill>
              </a:rPr>
              <a:t>Maximize or minimize the summary of this variable</a:t>
            </a:r>
          </a:p>
        </p:txBody>
      </p:sp>
    </p:spTree>
    <p:extLst>
      <p:ext uri="{BB962C8B-B14F-4D97-AF65-F5344CB8AC3E}">
        <p14:creationId xmlns:p14="http://schemas.microsoft.com/office/powerpoint/2010/main" val="249163483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</TotalTime>
  <Words>202</Words>
  <Application>Microsoft Office PowerPoint</Application>
  <PresentationFormat>Widescreen</PresentationFormat>
  <Paragraphs>28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Noto Sans Symbols</vt:lpstr>
      <vt:lpstr>Arial</vt:lpstr>
      <vt:lpstr>Trebuchet MS</vt:lpstr>
      <vt:lpstr>Facet</vt:lpstr>
      <vt:lpstr>Taiwan(Taichung district) gerrymandering observation</vt:lpstr>
      <vt:lpstr>Rearranging district</vt:lpstr>
      <vt:lpstr>Adjacent areas connected edges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Taiwan(Taichung district) gerrymandering observation</dc:title>
  <dc:creator>Chen Wang</dc:creator>
  <cp:lastModifiedBy>Chen Wang</cp:lastModifiedBy>
  <cp:revision>17</cp:revision>
  <dcterms:created xsi:type="dcterms:W3CDTF">2022-11-16T15:49:14Z</dcterms:created>
  <dcterms:modified xsi:type="dcterms:W3CDTF">2022-12-06T07:42:09Z</dcterms:modified>
</cp:coreProperties>
</file>